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310" r:id="rId2"/>
    <p:sldId id="281" r:id="rId3"/>
    <p:sldId id="288" r:id="rId4"/>
    <p:sldId id="490" r:id="rId5"/>
    <p:sldId id="286" r:id="rId6"/>
    <p:sldId id="285" r:id="rId7"/>
    <p:sldId id="491" r:id="rId8"/>
    <p:sldId id="311" r:id="rId9"/>
    <p:sldId id="497" r:id="rId10"/>
    <p:sldId id="493" r:id="rId11"/>
    <p:sldId id="500" r:id="rId12"/>
    <p:sldId id="498" r:id="rId13"/>
    <p:sldId id="306" r:id="rId14"/>
    <p:sldId id="325" r:id="rId15"/>
    <p:sldId id="482" r:id="rId16"/>
    <p:sldId id="303"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HUMvlbTanrFOozABRDRP2A==" hashData="hUcwTa5Zkd5uU0EcC6xhSl0Afx1GHW/oq3MIC9XmsL48Hqb41fK96ZkVuFDXs/kZfbAJ7AFSlVykwI8AtxpV+g=="/>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3"/>
    <p:restoredTop sz="40557"/>
  </p:normalViewPr>
  <p:slideViewPr>
    <p:cSldViewPr snapToGrid="0">
      <p:cViewPr varScale="1">
        <p:scale>
          <a:sx n="30" d="100"/>
          <a:sy n="30" d="100"/>
        </p:scale>
        <p:origin x="2448" y="184"/>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3F7F71-6B87-5042-93A6-22FE6ECC3B91}" type="datetimeFigureOut">
              <a:rPr lang="en-US" smtClean="0"/>
              <a:t>10/16/25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724E9F-6F5B-3840-A977-D8F3278959C1}" type="slidenum">
              <a:rPr lang="en-US" smtClean="0"/>
              <a:t>‹#›</a:t>
            </a:fld>
            <a:endParaRPr lang="en-US"/>
          </a:p>
        </p:txBody>
      </p:sp>
    </p:spTree>
    <p:extLst>
      <p:ext uri="{BB962C8B-B14F-4D97-AF65-F5344CB8AC3E}">
        <p14:creationId xmlns:p14="http://schemas.microsoft.com/office/powerpoint/2010/main" val="6622485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a:extLst>
              <a:ext uri="{FF2B5EF4-FFF2-40B4-BE49-F238E27FC236}">
                <a16:creationId xmlns:a16="http://schemas.microsoft.com/office/drawing/2014/main" id="{FBDA629C-5A89-2C44-9017-9DA49147D4E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Geneva" panose="020B0503030404040204" pitchFamily="34" charset="0"/>
                <a:ea typeface="ＭＳ Ｐゴシック" panose="020B0600070205080204" pitchFamily="34" charset="-128"/>
              </a:defRPr>
            </a:lvl1pPr>
            <a:lvl2pPr marL="742950" indent="-285750">
              <a:defRPr sz="2400">
                <a:solidFill>
                  <a:schemeClr val="tx1"/>
                </a:solidFill>
                <a:latin typeface="Geneva" panose="020B0503030404040204" pitchFamily="34" charset="0"/>
                <a:ea typeface="ＭＳ Ｐゴシック" panose="020B0600070205080204" pitchFamily="34" charset="-128"/>
              </a:defRPr>
            </a:lvl2pPr>
            <a:lvl3pPr marL="1143000" indent="-228600">
              <a:defRPr sz="2400">
                <a:solidFill>
                  <a:schemeClr val="tx1"/>
                </a:solidFill>
                <a:latin typeface="Geneva" panose="020B0503030404040204" pitchFamily="34" charset="0"/>
                <a:ea typeface="ＭＳ Ｐゴシック" panose="020B0600070205080204" pitchFamily="34" charset="-128"/>
              </a:defRPr>
            </a:lvl3pPr>
            <a:lvl4pPr marL="1600200" indent="-228600">
              <a:defRPr sz="2400">
                <a:solidFill>
                  <a:schemeClr val="tx1"/>
                </a:solidFill>
                <a:latin typeface="Geneva" panose="020B0503030404040204" pitchFamily="34" charset="0"/>
                <a:ea typeface="ＭＳ Ｐゴシック" panose="020B0600070205080204" pitchFamily="34" charset="-128"/>
              </a:defRPr>
            </a:lvl4pPr>
            <a:lvl5pPr marL="2057400" indent="-228600">
              <a:defRPr sz="24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9pPr>
          </a:lstStyle>
          <a:p>
            <a:fld id="{BB2AE449-93B8-274F-A6E2-C4D6BF87321B}" type="slidenum">
              <a:rPr lang="en-US" altLang="en-US" sz="1200" smtClean="0">
                <a:latin typeface="Times" pitchFamily="2" charset="0"/>
              </a:rPr>
              <a:pPr/>
              <a:t>1</a:t>
            </a:fld>
            <a:endParaRPr lang="en-US" altLang="en-US" sz="1200" dirty="0">
              <a:latin typeface="Times" pitchFamily="2" charset="0"/>
            </a:endParaRPr>
          </a:p>
        </p:txBody>
      </p:sp>
      <p:sp>
        <p:nvSpPr>
          <p:cNvPr id="48130" name="Rectangle 2">
            <a:extLst>
              <a:ext uri="{FF2B5EF4-FFF2-40B4-BE49-F238E27FC236}">
                <a16:creationId xmlns:a16="http://schemas.microsoft.com/office/drawing/2014/main" id="{AC816063-815E-4343-AE8D-DB44BF27B17B}"/>
              </a:ext>
            </a:extLst>
          </p:cNvPr>
          <p:cNvSpPr>
            <a:spLocks noGrp="1" noRot="1" noChangeAspect="1" noChangeArrowheads="1" noTextEdit="1"/>
          </p:cNvSpPr>
          <p:nvPr>
            <p:ph type="sldImg"/>
          </p:nvPr>
        </p:nvSpPr>
        <p:spPr>
          <a:xfrm>
            <a:off x="25400" y="381000"/>
            <a:ext cx="3454400" cy="1943100"/>
          </a:xfrm>
          <a:solidFill>
            <a:srgbClr val="FFFFFF"/>
          </a:solidFill>
          <a:ln/>
        </p:spPr>
      </p:sp>
      <p:sp>
        <p:nvSpPr>
          <p:cNvPr id="48131" name="Rectangle 3">
            <a:extLst>
              <a:ext uri="{FF2B5EF4-FFF2-40B4-BE49-F238E27FC236}">
                <a16:creationId xmlns:a16="http://schemas.microsoft.com/office/drawing/2014/main" id="{CEE89633-C4B0-D744-B569-FC61A0669811}"/>
              </a:ext>
            </a:extLst>
          </p:cNvPr>
          <p:cNvSpPr>
            <a:spLocks noGrp="1" noChangeArrowheads="1"/>
          </p:cNvSpPr>
          <p:nvPr>
            <p:ph type="body" idx="1"/>
          </p:nvPr>
        </p:nvSpPr>
        <p:spPr>
          <a:xfrm>
            <a:off x="457200" y="2514600"/>
            <a:ext cx="5867400" cy="5943600"/>
          </a:xfrm>
          <a:solidFill>
            <a:srgbClr val="FFFFFF"/>
          </a:solidFill>
          <a:ln>
            <a:noFill/>
          </a:ln>
        </p:spPr>
        <p:txBody>
          <a:bodyPr anchor="t"/>
          <a:lstStyle/>
          <a:p>
            <a:r>
              <a:rPr lang="en-US" altLang="en-US" sz="1200" u="sng" dirty="0">
                <a:latin typeface="Arial" panose="020B0604020202020204" pitchFamily="34" charset="0"/>
                <a:ea typeface="ＭＳ Ｐゴシック" panose="020B0600070205080204" pitchFamily="34" charset="-128"/>
                <a:cs typeface="Arial" panose="020B0604020202020204" pitchFamily="34" charset="0"/>
              </a:rPr>
              <a:t>Slide Discussion</a:t>
            </a: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Let’s talk about some of the reasons why abuse happens.</a:t>
            </a: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We will start with this reason – no education.</a:t>
            </a: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Most schools do not even teach students about abuse. And many students don’t even know who they can talk to about abuse. If you don’t learn about abuse, you may never know if it is happening to you. And you won’t know what to do if something feels wrong or inappropriate.</a:t>
            </a: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marL="0" marR="0" lvl="0" indent="0" algn="l" defTabSz="914400" rtl="0" eaLnBrk="0" fontAlgn="ctr" latinLnBrk="0" hangingPunct="0">
              <a:lnSpc>
                <a:spcPct val="100000"/>
              </a:lnSpc>
              <a:spcBef>
                <a:spcPct val="30000"/>
              </a:spcBef>
              <a:spcAft>
                <a:spcPct val="0"/>
              </a:spcAft>
              <a:buClrTx/>
              <a:buSzTx/>
              <a:buFontTx/>
              <a:buNone/>
              <a:tabLst/>
              <a:defRPr/>
            </a:pP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Also, some people think that students with disabilities can’t or shouldn’t learn about abuse at all. They think people with disabilities don’t need abuse information at all. Can you believe that?! Everyone needs information about abuse. </a:t>
            </a: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We do not want any of you to ever be abused; that is why we are learning about it. We will learn all that we can, and you can ask questions at any time.</a:t>
            </a: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But remember this – many people get abused and it is not their fault. You just must remember to tell a safe person as soon as you can. We will talk more about that later.</a:t>
            </a: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 </a:t>
            </a: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pPr eaLnBrk="1" hangingPunct="1"/>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449B27-7C1B-AACE-BEFB-6F061CB8C367}"/>
            </a:ext>
          </a:extLst>
        </p:cNvPr>
        <p:cNvGrpSpPr/>
        <p:nvPr/>
      </p:nvGrpSpPr>
      <p:grpSpPr>
        <a:xfrm>
          <a:off x="0" y="0"/>
          <a:ext cx="0" cy="0"/>
          <a:chOff x="0" y="0"/>
          <a:chExt cx="0" cy="0"/>
        </a:xfrm>
      </p:grpSpPr>
      <p:sp>
        <p:nvSpPr>
          <p:cNvPr id="56321" name="Rectangle 7">
            <a:extLst>
              <a:ext uri="{FF2B5EF4-FFF2-40B4-BE49-F238E27FC236}">
                <a16:creationId xmlns:a16="http://schemas.microsoft.com/office/drawing/2014/main" id="{B85E5C56-3A10-A3E9-8682-E5C3C6108C9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Geneva" panose="020B0503030404040204" pitchFamily="34" charset="0"/>
                <a:ea typeface="ＭＳ Ｐゴシック" panose="020B0600070205080204" pitchFamily="34" charset="-128"/>
              </a:defRPr>
            </a:lvl1pPr>
            <a:lvl2pPr marL="742950" indent="-285750">
              <a:defRPr sz="2400">
                <a:solidFill>
                  <a:schemeClr val="tx1"/>
                </a:solidFill>
                <a:latin typeface="Geneva" panose="020B0503030404040204" pitchFamily="34" charset="0"/>
                <a:ea typeface="ＭＳ Ｐゴシック" panose="020B0600070205080204" pitchFamily="34" charset="-128"/>
              </a:defRPr>
            </a:lvl2pPr>
            <a:lvl3pPr marL="1143000" indent="-228600">
              <a:defRPr sz="2400">
                <a:solidFill>
                  <a:schemeClr val="tx1"/>
                </a:solidFill>
                <a:latin typeface="Geneva" panose="020B0503030404040204" pitchFamily="34" charset="0"/>
                <a:ea typeface="ＭＳ Ｐゴシック" panose="020B0600070205080204" pitchFamily="34" charset="-128"/>
              </a:defRPr>
            </a:lvl3pPr>
            <a:lvl4pPr marL="1600200" indent="-228600">
              <a:defRPr sz="2400">
                <a:solidFill>
                  <a:schemeClr val="tx1"/>
                </a:solidFill>
                <a:latin typeface="Geneva" panose="020B0503030404040204" pitchFamily="34" charset="0"/>
                <a:ea typeface="ＭＳ Ｐゴシック" panose="020B0600070205080204" pitchFamily="34" charset="-128"/>
              </a:defRPr>
            </a:lvl4pPr>
            <a:lvl5pPr marL="2057400" indent="-228600">
              <a:defRPr sz="24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9pPr>
          </a:lstStyle>
          <a:p>
            <a:fld id="{7C146147-6AFA-B240-87F7-42649D3551EF}" type="slidenum">
              <a:rPr lang="en-US" altLang="en-US" sz="1200" smtClean="0">
                <a:latin typeface="Times" pitchFamily="2" charset="0"/>
              </a:rPr>
              <a:pPr/>
              <a:t>10</a:t>
            </a:fld>
            <a:endParaRPr lang="en-US" altLang="en-US" sz="1200" dirty="0">
              <a:latin typeface="Times" pitchFamily="2" charset="0"/>
            </a:endParaRPr>
          </a:p>
        </p:txBody>
      </p:sp>
      <p:sp>
        <p:nvSpPr>
          <p:cNvPr id="56322" name="Rectangle 2">
            <a:extLst>
              <a:ext uri="{FF2B5EF4-FFF2-40B4-BE49-F238E27FC236}">
                <a16:creationId xmlns:a16="http://schemas.microsoft.com/office/drawing/2014/main" id="{EE9014A7-9626-6259-4F35-A8AB30CF4437}"/>
              </a:ext>
            </a:extLst>
          </p:cNvPr>
          <p:cNvSpPr>
            <a:spLocks noGrp="1" noRot="1" noChangeAspect="1" noChangeArrowheads="1" noTextEdit="1"/>
          </p:cNvSpPr>
          <p:nvPr>
            <p:ph type="sldImg"/>
          </p:nvPr>
        </p:nvSpPr>
        <p:spPr>
          <a:xfrm>
            <a:off x="85725" y="457200"/>
            <a:ext cx="2978150" cy="1676400"/>
          </a:xfrm>
          <a:solidFill>
            <a:srgbClr val="FFFFFF"/>
          </a:solidFill>
          <a:ln/>
        </p:spPr>
      </p:sp>
      <p:sp>
        <p:nvSpPr>
          <p:cNvPr id="3" name="Notes Placeholder 2">
            <a:extLst>
              <a:ext uri="{FF2B5EF4-FFF2-40B4-BE49-F238E27FC236}">
                <a16:creationId xmlns:a16="http://schemas.microsoft.com/office/drawing/2014/main" id="{1879DCDF-2A09-9378-6D3A-4D2C76D66B59}"/>
              </a:ext>
            </a:extLst>
          </p:cNvPr>
          <p:cNvSpPr>
            <a:spLocks noGrp="1"/>
          </p:cNvSpPr>
          <p:nvPr>
            <p:ph type="body" sz="quarter" idx="3"/>
          </p:nvPr>
        </p:nvSpPr>
        <p:spPr>
          <a:xfrm>
            <a:off x="412466" y="2286001"/>
            <a:ext cx="6096000" cy="5791200"/>
          </a:xfrm>
          <a:ln>
            <a:noFill/>
          </a:ln>
        </p:spPr>
        <p:txBody>
          <a:bodyPr anchor="t"/>
          <a:lstStyle/>
          <a:p>
            <a:pPr fontAlgn="ctr"/>
            <a:r>
              <a:rPr lang="en-US" altLang="en-US" sz="1200" u="sng" dirty="0">
                <a:latin typeface="Arial" panose="020B0604020202020204" pitchFamily="34" charset="0"/>
                <a:ea typeface="ＭＳ Ｐゴシック" panose="020B0600070205080204" pitchFamily="34" charset="-128"/>
                <a:cs typeface="Arial" panose="020B0604020202020204" pitchFamily="34" charset="0"/>
              </a:rPr>
              <a:t>Slide Discussion</a:t>
            </a: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We all need to remember that we are wonderful human beings. We can play sports like basketball and go swimming. We can play games. We can have fun with friends. We can also feel love and affection. </a:t>
            </a: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r>
              <a:rPr lang="en-US" altLang="en-US" sz="1200" dirty="0">
                <a:latin typeface="Arial" panose="020B0604020202020204" pitchFamily="34" charset="0"/>
                <a:ea typeface="ＭＳ Ｐゴシック" panose="020B0600070205080204" pitchFamily="34" charset="-128"/>
                <a:cs typeface="Arial" panose="020B0604020202020204" pitchFamily="34" charset="0"/>
              </a:rPr>
              <a:t> </a:t>
            </a:r>
          </a:p>
          <a:p>
            <a:endParaRPr 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78441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F3D290-E441-E0C0-6656-8DFE6550DA08}"/>
            </a:ext>
          </a:extLst>
        </p:cNvPr>
        <p:cNvGrpSpPr/>
        <p:nvPr/>
      </p:nvGrpSpPr>
      <p:grpSpPr>
        <a:xfrm>
          <a:off x="0" y="0"/>
          <a:ext cx="0" cy="0"/>
          <a:chOff x="0" y="0"/>
          <a:chExt cx="0" cy="0"/>
        </a:xfrm>
      </p:grpSpPr>
      <p:sp>
        <p:nvSpPr>
          <p:cNvPr id="56321" name="Rectangle 7">
            <a:extLst>
              <a:ext uri="{FF2B5EF4-FFF2-40B4-BE49-F238E27FC236}">
                <a16:creationId xmlns:a16="http://schemas.microsoft.com/office/drawing/2014/main" id="{1E674DAD-0B73-F926-124E-F5F1017479C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Geneva" panose="020B0503030404040204" pitchFamily="34" charset="0"/>
                <a:ea typeface="ＭＳ Ｐゴシック" panose="020B0600070205080204" pitchFamily="34" charset="-128"/>
              </a:defRPr>
            </a:lvl1pPr>
            <a:lvl2pPr marL="742950" indent="-285750">
              <a:defRPr sz="2400">
                <a:solidFill>
                  <a:schemeClr val="tx1"/>
                </a:solidFill>
                <a:latin typeface="Geneva" panose="020B0503030404040204" pitchFamily="34" charset="0"/>
                <a:ea typeface="ＭＳ Ｐゴシック" panose="020B0600070205080204" pitchFamily="34" charset="-128"/>
              </a:defRPr>
            </a:lvl2pPr>
            <a:lvl3pPr marL="1143000" indent="-228600">
              <a:defRPr sz="2400">
                <a:solidFill>
                  <a:schemeClr val="tx1"/>
                </a:solidFill>
                <a:latin typeface="Geneva" panose="020B0503030404040204" pitchFamily="34" charset="0"/>
                <a:ea typeface="ＭＳ Ｐゴシック" panose="020B0600070205080204" pitchFamily="34" charset="-128"/>
              </a:defRPr>
            </a:lvl3pPr>
            <a:lvl4pPr marL="1600200" indent="-228600">
              <a:defRPr sz="2400">
                <a:solidFill>
                  <a:schemeClr val="tx1"/>
                </a:solidFill>
                <a:latin typeface="Geneva" panose="020B0503030404040204" pitchFamily="34" charset="0"/>
                <a:ea typeface="ＭＳ Ｐゴシック" panose="020B0600070205080204" pitchFamily="34" charset="-128"/>
              </a:defRPr>
            </a:lvl4pPr>
            <a:lvl5pPr marL="2057400" indent="-228600">
              <a:defRPr sz="24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9pPr>
          </a:lstStyle>
          <a:p>
            <a:fld id="{7C146147-6AFA-B240-87F7-42649D3551EF}" type="slidenum">
              <a:rPr lang="en-US" altLang="en-US" sz="1200" smtClean="0">
                <a:latin typeface="Times" pitchFamily="2" charset="0"/>
              </a:rPr>
              <a:pPr/>
              <a:t>11</a:t>
            </a:fld>
            <a:endParaRPr lang="en-US" altLang="en-US" sz="1200" dirty="0">
              <a:latin typeface="Times" pitchFamily="2" charset="0"/>
            </a:endParaRPr>
          </a:p>
        </p:txBody>
      </p:sp>
      <p:sp>
        <p:nvSpPr>
          <p:cNvPr id="56322" name="Rectangle 2">
            <a:extLst>
              <a:ext uri="{FF2B5EF4-FFF2-40B4-BE49-F238E27FC236}">
                <a16:creationId xmlns:a16="http://schemas.microsoft.com/office/drawing/2014/main" id="{32E28343-A0AD-0279-3C51-294CA0338E84}"/>
              </a:ext>
            </a:extLst>
          </p:cNvPr>
          <p:cNvSpPr>
            <a:spLocks noGrp="1" noRot="1" noChangeAspect="1" noChangeArrowheads="1" noTextEdit="1"/>
          </p:cNvSpPr>
          <p:nvPr>
            <p:ph type="sldImg"/>
          </p:nvPr>
        </p:nvSpPr>
        <p:spPr>
          <a:xfrm>
            <a:off x="85725" y="457200"/>
            <a:ext cx="2978150" cy="1676400"/>
          </a:xfrm>
          <a:solidFill>
            <a:srgbClr val="FFFFFF"/>
          </a:solidFill>
          <a:ln/>
        </p:spPr>
      </p:sp>
      <p:sp>
        <p:nvSpPr>
          <p:cNvPr id="3" name="Notes Placeholder 2">
            <a:extLst>
              <a:ext uri="{FF2B5EF4-FFF2-40B4-BE49-F238E27FC236}">
                <a16:creationId xmlns:a16="http://schemas.microsoft.com/office/drawing/2014/main" id="{03FF1B26-269F-17F2-A82E-50D62F35B611}"/>
              </a:ext>
            </a:extLst>
          </p:cNvPr>
          <p:cNvSpPr>
            <a:spLocks noGrp="1"/>
          </p:cNvSpPr>
          <p:nvPr>
            <p:ph type="body" sz="quarter" idx="3"/>
          </p:nvPr>
        </p:nvSpPr>
        <p:spPr>
          <a:xfrm>
            <a:off x="412466" y="2286001"/>
            <a:ext cx="6096000" cy="5791200"/>
          </a:xfrm>
          <a:ln>
            <a:noFill/>
          </a:ln>
        </p:spPr>
        <p:txBody>
          <a:bodyPr anchor="t"/>
          <a:lstStyle/>
          <a:p>
            <a:pPr fontAlgn="ctr"/>
            <a:r>
              <a:rPr lang="en-US" altLang="en-US" sz="1200" u="sng" dirty="0">
                <a:latin typeface="Arial" panose="020B0604020202020204" pitchFamily="34" charset="0"/>
                <a:ea typeface="ＭＳ Ｐゴシック" panose="020B0600070205080204" pitchFamily="34" charset="-128"/>
                <a:cs typeface="Arial" panose="020B0604020202020204" pitchFamily="34" charset="0"/>
              </a:rPr>
              <a:t>Slide Discussion</a:t>
            </a: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We have a responsibility to care for ourselves and report abuse that is inappropriate or harmful. </a:t>
            </a: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r>
              <a:rPr lang="en-US" altLang="en-US" sz="1200" dirty="0">
                <a:latin typeface="Arial" panose="020B0604020202020204" pitchFamily="34" charset="0"/>
                <a:ea typeface="ＭＳ Ｐゴシック" panose="020B0600070205080204" pitchFamily="34" charset="-128"/>
                <a:cs typeface="Arial" panose="020B0604020202020204" pitchFamily="34" charset="0"/>
              </a:rPr>
              <a:t> </a:t>
            </a:r>
          </a:p>
          <a:p>
            <a:endParaRPr 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515799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31956D-B609-8C09-0966-84C4C6CFF169}"/>
            </a:ext>
          </a:extLst>
        </p:cNvPr>
        <p:cNvGrpSpPr/>
        <p:nvPr/>
      </p:nvGrpSpPr>
      <p:grpSpPr>
        <a:xfrm>
          <a:off x="0" y="0"/>
          <a:ext cx="0" cy="0"/>
          <a:chOff x="0" y="0"/>
          <a:chExt cx="0" cy="0"/>
        </a:xfrm>
      </p:grpSpPr>
      <p:sp>
        <p:nvSpPr>
          <p:cNvPr id="56321" name="Rectangle 7">
            <a:extLst>
              <a:ext uri="{FF2B5EF4-FFF2-40B4-BE49-F238E27FC236}">
                <a16:creationId xmlns:a16="http://schemas.microsoft.com/office/drawing/2014/main" id="{166F8872-410C-E863-7E43-F20883C91ED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Geneva" panose="020B0503030404040204" pitchFamily="34" charset="0"/>
                <a:ea typeface="ＭＳ Ｐゴシック" panose="020B0600070205080204" pitchFamily="34" charset="-128"/>
              </a:defRPr>
            </a:lvl1pPr>
            <a:lvl2pPr marL="742950" indent="-285750">
              <a:defRPr sz="2400">
                <a:solidFill>
                  <a:schemeClr val="tx1"/>
                </a:solidFill>
                <a:latin typeface="Geneva" panose="020B0503030404040204" pitchFamily="34" charset="0"/>
                <a:ea typeface="ＭＳ Ｐゴシック" panose="020B0600070205080204" pitchFamily="34" charset="-128"/>
              </a:defRPr>
            </a:lvl2pPr>
            <a:lvl3pPr marL="1143000" indent="-228600">
              <a:defRPr sz="2400">
                <a:solidFill>
                  <a:schemeClr val="tx1"/>
                </a:solidFill>
                <a:latin typeface="Geneva" panose="020B0503030404040204" pitchFamily="34" charset="0"/>
                <a:ea typeface="ＭＳ Ｐゴシック" panose="020B0600070205080204" pitchFamily="34" charset="-128"/>
              </a:defRPr>
            </a:lvl3pPr>
            <a:lvl4pPr marL="1600200" indent="-228600">
              <a:defRPr sz="2400">
                <a:solidFill>
                  <a:schemeClr val="tx1"/>
                </a:solidFill>
                <a:latin typeface="Geneva" panose="020B0503030404040204" pitchFamily="34" charset="0"/>
                <a:ea typeface="ＭＳ Ｐゴシック" panose="020B0600070205080204" pitchFamily="34" charset="-128"/>
              </a:defRPr>
            </a:lvl4pPr>
            <a:lvl5pPr marL="2057400" indent="-228600">
              <a:defRPr sz="24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9pPr>
          </a:lstStyle>
          <a:p>
            <a:fld id="{7C146147-6AFA-B240-87F7-42649D3551EF}" type="slidenum">
              <a:rPr lang="en-US" altLang="en-US" sz="1200" smtClean="0">
                <a:latin typeface="Times" pitchFamily="2" charset="0"/>
              </a:rPr>
              <a:pPr/>
              <a:t>12</a:t>
            </a:fld>
            <a:endParaRPr lang="en-US" altLang="en-US" sz="1200" dirty="0">
              <a:latin typeface="Times" pitchFamily="2" charset="0"/>
            </a:endParaRPr>
          </a:p>
        </p:txBody>
      </p:sp>
      <p:sp>
        <p:nvSpPr>
          <p:cNvPr id="56322" name="Rectangle 2">
            <a:extLst>
              <a:ext uri="{FF2B5EF4-FFF2-40B4-BE49-F238E27FC236}">
                <a16:creationId xmlns:a16="http://schemas.microsoft.com/office/drawing/2014/main" id="{DC92E654-3053-A40A-AD5C-1883443BB3FE}"/>
              </a:ext>
            </a:extLst>
          </p:cNvPr>
          <p:cNvSpPr>
            <a:spLocks noGrp="1" noRot="1" noChangeAspect="1" noChangeArrowheads="1" noTextEdit="1"/>
          </p:cNvSpPr>
          <p:nvPr>
            <p:ph type="sldImg"/>
          </p:nvPr>
        </p:nvSpPr>
        <p:spPr>
          <a:xfrm>
            <a:off x="85725" y="457200"/>
            <a:ext cx="2978150" cy="1676400"/>
          </a:xfrm>
          <a:solidFill>
            <a:srgbClr val="FFFFFF"/>
          </a:solidFill>
          <a:ln/>
        </p:spPr>
      </p:sp>
      <p:sp>
        <p:nvSpPr>
          <p:cNvPr id="3" name="Notes Placeholder 2">
            <a:extLst>
              <a:ext uri="{FF2B5EF4-FFF2-40B4-BE49-F238E27FC236}">
                <a16:creationId xmlns:a16="http://schemas.microsoft.com/office/drawing/2014/main" id="{1E498552-24D3-6FCF-B27B-D717082B260D}"/>
              </a:ext>
            </a:extLst>
          </p:cNvPr>
          <p:cNvSpPr>
            <a:spLocks noGrp="1"/>
          </p:cNvSpPr>
          <p:nvPr>
            <p:ph type="body" sz="quarter" idx="3"/>
          </p:nvPr>
        </p:nvSpPr>
        <p:spPr>
          <a:xfrm>
            <a:off x="412466" y="2286001"/>
            <a:ext cx="6096000" cy="5791200"/>
          </a:xfrm>
          <a:ln>
            <a:noFill/>
          </a:ln>
        </p:spPr>
        <p:txBody>
          <a:bodyPr anchor="t"/>
          <a:lstStyle/>
          <a:p>
            <a:pPr fontAlgn="ctr"/>
            <a:r>
              <a:rPr lang="en-US" altLang="en-US" sz="1200" u="sng" dirty="0">
                <a:latin typeface="Arial" panose="020B0604020202020204" pitchFamily="34" charset="0"/>
                <a:ea typeface="ＭＳ Ｐゴシック" panose="020B0600070205080204" pitchFamily="34" charset="-128"/>
                <a:cs typeface="Arial" panose="020B0604020202020204" pitchFamily="34" charset="0"/>
              </a:rPr>
              <a:t>Slide Discussion</a:t>
            </a: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If you like someone and they like you, you might decide to date. It’s a wonderful thing to have a romantic relationship with the right person.</a:t>
            </a:r>
            <a:r>
              <a:rPr lang="en-US" altLang="en-US" sz="1200" b="0" dirty="0">
                <a:latin typeface="Arial" panose="020B0604020202020204" pitchFamily="34" charset="0"/>
                <a:ea typeface="ＭＳ Ｐゴシック" panose="020B0600070205080204" pitchFamily="34" charset="-128"/>
                <a:cs typeface="Arial" panose="020B0604020202020204" pitchFamily="34" charset="0"/>
              </a:rPr>
              <a:t> </a:t>
            </a: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But you need to know what is OK and what is not OK in a relationship. </a:t>
            </a: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You have a responsibility to make good choices about the relationships you have. And you have a responsibility to make good choices that will help keep your body healthy and safe.</a:t>
            </a: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We will talk more about that later.</a:t>
            </a: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r>
              <a:rPr lang="en-US" altLang="en-US" sz="1200" dirty="0">
                <a:latin typeface="Arial" panose="020B0604020202020204" pitchFamily="34" charset="0"/>
                <a:ea typeface="ＭＳ Ｐゴシック" panose="020B0600070205080204" pitchFamily="34" charset="-128"/>
                <a:cs typeface="Arial" panose="020B0604020202020204" pitchFamily="34" charset="0"/>
              </a:rPr>
              <a:t> </a:t>
            </a:r>
          </a:p>
          <a:p>
            <a:r>
              <a:rPr lang="en-US" altLang="en-US" sz="1200" dirty="0">
                <a:latin typeface="Arial" panose="020B0604020202020204" pitchFamily="34" charset="0"/>
                <a:ea typeface="ＭＳ Ｐゴシック" panose="020B0600070205080204" pitchFamily="34" charset="-128"/>
                <a:cs typeface="Arial" panose="020B0604020202020204" pitchFamily="34" charset="0"/>
              </a:rPr>
              <a:t> </a:t>
            </a:r>
          </a:p>
          <a:p>
            <a:endParaRPr 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224634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a:extLst>
              <a:ext uri="{FF2B5EF4-FFF2-40B4-BE49-F238E27FC236}">
                <a16:creationId xmlns:a16="http://schemas.microsoft.com/office/drawing/2014/main" id="{97904295-79A9-6542-B711-8232C7A692B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Geneva" panose="020B0503030404040204" pitchFamily="34" charset="0"/>
                <a:ea typeface="ＭＳ Ｐゴシック" panose="020B0600070205080204" pitchFamily="34" charset="-128"/>
              </a:defRPr>
            </a:lvl1pPr>
            <a:lvl2pPr marL="742950" indent="-285750">
              <a:defRPr sz="2400">
                <a:solidFill>
                  <a:schemeClr val="tx1"/>
                </a:solidFill>
                <a:latin typeface="Geneva" panose="020B0503030404040204" pitchFamily="34" charset="0"/>
                <a:ea typeface="ＭＳ Ｐゴシック" panose="020B0600070205080204" pitchFamily="34" charset="-128"/>
              </a:defRPr>
            </a:lvl2pPr>
            <a:lvl3pPr marL="1143000" indent="-228600">
              <a:defRPr sz="2400">
                <a:solidFill>
                  <a:schemeClr val="tx1"/>
                </a:solidFill>
                <a:latin typeface="Geneva" panose="020B0503030404040204" pitchFamily="34" charset="0"/>
                <a:ea typeface="ＭＳ Ｐゴシック" panose="020B0600070205080204" pitchFamily="34" charset="-128"/>
              </a:defRPr>
            </a:lvl3pPr>
            <a:lvl4pPr marL="1600200" indent="-228600">
              <a:defRPr sz="2400">
                <a:solidFill>
                  <a:schemeClr val="tx1"/>
                </a:solidFill>
                <a:latin typeface="Geneva" panose="020B0503030404040204" pitchFamily="34" charset="0"/>
                <a:ea typeface="ＭＳ Ｐゴシック" panose="020B0600070205080204" pitchFamily="34" charset="-128"/>
              </a:defRPr>
            </a:lvl4pPr>
            <a:lvl5pPr marL="2057400" indent="-228600">
              <a:defRPr sz="24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9pPr>
          </a:lstStyle>
          <a:p>
            <a:fld id="{DF27930F-6F8A-7C4A-A175-75E2C81B6FF3}" type="slidenum">
              <a:rPr lang="en-US" altLang="en-US" sz="1200" smtClean="0">
                <a:latin typeface="Times" pitchFamily="2" charset="0"/>
              </a:rPr>
              <a:pPr/>
              <a:t>13</a:t>
            </a:fld>
            <a:endParaRPr lang="en-US" altLang="en-US" sz="1200" dirty="0">
              <a:latin typeface="Times" pitchFamily="2" charset="0"/>
            </a:endParaRPr>
          </a:p>
        </p:txBody>
      </p:sp>
      <p:sp>
        <p:nvSpPr>
          <p:cNvPr id="58370" name="Rectangle 2">
            <a:extLst>
              <a:ext uri="{FF2B5EF4-FFF2-40B4-BE49-F238E27FC236}">
                <a16:creationId xmlns:a16="http://schemas.microsoft.com/office/drawing/2014/main" id="{64668D8B-E72B-2A4A-B1B2-390E0FAE7DA3}"/>
              </a:ext>
            </a:extLst>
          </p:cNvPr>
          <p:cNvSpPr>
            <a:spLocks noGrp="1" noRot="1" noChangeAspect="1" noChangeArrowheads="1" noTextEdit="1"/>
          </p:cNvSpPr>
          <p:nvPr>
            <p:ph type="sldImg"/>
          </p:nvPr>
        </p:nvSpPr>
        <p:spPr>
          <a:xfrm>
            <a:off x="-84138" y="304800"/>
            <a:ext cx="3114676" cy="1752600"/>
          </a:xfrm>
          <a:solidFill>
            <a:srgbClr val="FFFFFF"/>
          </a:solidFill>
          <a:ln/>
        </p:spPr>
      </p:sp>
      <p:sp>
        <p:nvSpPr>
          <p:cNvPr id="58371" name="Rectangle 3">
            <a:extLst>
              <a:ext uri="{FF2B5EF4-FFF2-40B4-BE49-F238E27FC236}">
                <a16:creationId xmlns:a16="http://schemas.microsoft.com/office/drawing/2014/main" id="{9D4C88F8-7F9D-9643-9DE8-EBAFDA77865D}"/>
              </a:ext>
            </a:extLst>
          </p:cNvPr>
          <p:cNvSpPr>
            <a:spLocks noGrp="1" noChangeArrowheads="1"/>
          </p:cNvSpPr>
          <p:nvPr>
            <p:ph type="body" idx="1"/>
          </p:nvPr>
        </p:nvSpPr>
        <p:spPr>
          <a:xfrm>
            <a:off x="304800" y="2286000"/>
            <a:ext cx="6019800" cy="6400800"/>
          </a:xfrm>
          <a:solidFill>
            <a:srgbClr val="FFFFFF"/>
          </a:solidFill>
          <a:ln>
            <a:noFill/>
          </a:ln>
        </p:spPr>
        <p:txBody>
          <a:bodyPr anchor="t"/>
          <a:lstStyle/>
          <a:p>
            <a:r>
              <a:rPr lang="en-US" altLang="en-US" sz="1200" u="sng" dirty="0">
                <a:latin typeface="Arial" panose="020B0604020202020204" pitchFamily="34" charset="0"/>
                <a:ea typeface="ＭＳ Ｐゴシック" panose="020B0600070205080204" pitchFamily="34" charset="-128"/>
                <a:cs typeface="Arial" panose="020B0604020202020204" pitchFamily="34" charset="0"/>
              </a:rPr>
              <a:t>Slide Discussion</a:t>
            </a: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Everyone has the right to be safe. </a:t>
            </a: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Being safe includes having the things you need and the opportunity to learn things that can help you make good choices in your life.</a:t>
            </a: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There are things you can practice that will help you to stay safe. Remember that the more you practice the better you get. Here are some things we want to practice a lot, for the rest of our lives…</a:t>
            </a: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br>
              <a:rPr lang="en-US" altLang="en-US" sz="1200" b="1" dirty="0">
                <a:latin typeface="Arial" panose="020B0604020202020204" pitchFamily="34" charset="0"/>
                <a:ea typeface="ＭＳ Ｐゴシック" panose="020B0600070205080204" pitchFamily="34" charset="-128"/>
                <a:cs typeface="Arial" panose="020B0604020202020204" pitchFamily="34" charset="0"/>
              </a:rPr>
            </a:b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 </a:t>
            </a: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a:extLst>
              <a:ext uri="{FF2B5EF4-FFF2-40B4-BE49-F238E27FC236}">
                <a16:creationId xmlns:a16="http://schemas.microsoft.com/office/drawing/2014/main" id="{21EAFB26-8863-AF4E-90BB-387039DEC1A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Geneva" panose="020B0503030404040204" pitchFamily="34" charset="0"/>
                <a:ea typeface="ＭＳ Ｐゴシック" panose="020B0600070205080204" pitchFamily="34" charset="-128"/>
              </a:defRPr>
            </a:lvl1pPr>
            <a:lvl2pPr marL="742950" indent="-285750">
              <a:defRPr sz="2400">
                <a:solidFill>
                  <a:schemeClr val="tx1"/>
                </a:solidFill>
                <a:latin typeface="Geneva" panose="020B0503030404040204" pitchFamily="34" charset="0"/>
                <a:ea typeface="ＭＳ Ｐゴシック" panose="020B0600070205080204" pitchFamily="34" charset="-128"/>
              </a:defRPr>
            </a:lvl2pPr>
            <a:lvl3pPr marL="1143000" indent="-228600">
              <a:defRPr sz="2400">
                <a:solidFill>
                  <a:schemeClr val="tx1"/>
                </a:solidFill>
                <a:latin typeface="Geneva" panose="020B0503030404040204" pitchFamily="34" charset="0"/>
                <a:ea typeface="ＭＳ Ｐゴシック" panose="020B0600070205080204" pitchFamily="34" charset="-128"/>
              </a:defRPr>
            </a:lvl3pPr>
            <a:lvl4pPr marL="1600200" indent="-228600">
              <a:defRPr sz="2400">
                <a:solidFill>
                  <a:schemeClr val="tx1"/>
                </a:solidFill>
                <a:latin typeface="Geneva" panose="020B0503030404040204" pitchFamily="34" charset="0"/>
                <a:ea typeface="ＭＳ Ｐゴシック" panose="020B0600070205080204" pitchFamily="34" charset="-128"/>
              </a:defRPr>
            </a:lvl4pPr>
            <a:lvl5pPr marL="2057400" indent="-228600">
              <a:defRPr sz="24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9pPr>
          </a:lstStyle>
          <a:p>
            <a:fld id="{F4C83E03-5ED7-A644-822B-F29198E8C0B1}" type="slidenum">
              <a:rPr lang="en-US" altLang="en-US" sz="1200" smtClean="0">
                <a:latin typeface="Times" pitchFamily="2" charset="0"/>
              </a:rPr>
              <a:pPr/>
              <a:t>14</a:t>
            </a:fld>
            <a:endParaRPr lang="en-US" altLang="en-US" sz="1200" dirty="0">
              <a:latin typeface="Times" pitchFamily="2" charset="0"/>
            </a:endParaRPr>
          </a:p>
        </p:txBody>
      </p:sp>
      <p:sp>
        <p:nvSpPr>
          <p:cNvPr id="60418" name="Rectangle 2">
            <a:extLst>
              <a:ext uri="{FF2B5EF4-FFF2-40B4-BE49-F238E27FC236}">
                <a16:creationId xmlns:a16="http://schemas.microsoft.com/office/drawing/2014/main" id="{A897E460-DFAD-A54C-BAD5-4CF8BEEFDFF0}"/>
              </a:ext>
            </a:extLst>
          </p:cNvPr>
          <p:cNvSpPr>
            <a:spLocks noGrp="1" noRot="1" noChangeAspect="1" noChangeArrowheads="1" noTextEdit="1"/>
          </p:cNvSpPr>
          <p:nvPr>
            <p:ph type="sldImg"/>
          </p:nvPr>
        </p:nvSpPr>
        <p:spPr>
          <a:xfrm>
            <a:off x="60325" y="304800"/>
            <a:ext cx="2571750" cy="1447800"/>
          </a:xfrm>
          <a:ln/>
        </p:spPr>
      </p:sp>
      <p:sp>
        <p:nvSpPr>
          <p:cNvPr id="60419" name="Rectangle 3">
            <a:extLst>
              <a:ext uri="{FF2B5EF4-FFF2-40B4-BE49-F238E27FC236}">
                <a16:creationId xmlns:a16="http://schemas.microsoft.com/office/drawing/2014/main" id="{154B92F4-4678-FF45-AA95-EC48B87F6FAE}"/>
              </a:ext>
            </a:extLst>
          </p:cNvPr>
          <p:cNvSpPr>
            <a:spLocks noGrp="1" noChangeArrowheads="1"/>
          </p:cNvSpPr>
          <p:nvPr>
            <p:ph type="body" idx="1"/>
          </p:nvPr>
        </p:nvSpPr>
        <p:spPr>
          <a:xfrm>
            <a:off x="381000" y="1981201"/>
            <a:ext cx="6096000" cy="6553200"/>
          </a:xfrm>
          <a:noFill/>
          <a:ln>
            <a:noFill/>
          </a:ln>
          <a:extLst>
            <a:ext uri="{909E8E84-426E-40DD-AFC4-6F175D3DCCD1}">
              <a14:hiddenFill xmlns:a14="http://schemas.microsoft.com/office/drawing/2010/main">
                <a:solidFill>
                  <a:srgbClr val="FFFFFF"/>
                </a:solidFill>
              </a14:hiddenFill>
            </a:ext>
          </a:extLst>
        </p:spPr>
        <p:txBody>
          <a:bodyPr anchor="t"/>
          <a:lstStyle/>
          <a:p>
            <a:r>
              <a:rPr lang="en-US" altLang="en-US" sz="1200" u="sng" dirty="0">
                <a:latin typeface="Arial" panose="020B0604020202020204" pitchFamily="34" charset="0"/>
                <a:ea typeface="Geneva" panose="020B0503030404040204" pitchFamily="34" charset="0"/>
                <a:cs typeface="Arial" panose="020B0604020202020204" pitchFamily="34" charset="0"/>
              </a:rPr>
              <a:t>Slide Discussion</a:t>
            </a:r>
          </a:p>
          <a:p>
            <a:pPr fontAlgn="ctr"/>
            <a:r>
              <a:rPr lang="en-US" altLang="en-US" sz="1200" b="1" dirty="0">
                <a:latin typeface="Arial" panose="020B0604020202020204" pitchFamily="34" charset="0"/>
                <a:ea typeface="Geneva" panose="020B0503030404040204" pitchFamily="34" charset="0"/>
                <a:cs typeface="Arial" panose="020B0604020202020204" pitchFamily="34" charset="0"/>
              </a:rPr>
              <a:t>We are going to practice self-determination. Self-determination means using your power to make decisions for yourself.</a:t>
            </a:r>
            <a:endParaRPr lang="en-US" altLang="en-US" sz="1200" dirty="0">
              <a:latin typeface="Arial" panose="020B0604020202020204" pitchFamily="34" charset="0"/>
              <a:ea typeface="Geneva" panose="020B0503030404040204" pitchFamily="34" charset="0"/>
              <a:cs typeface="Arial" panose="020B0604020202020204" pitchFamily="34" charset="0"/>
            </a:endParaRPr>
          </a:p>
          <a:p>
            <a:pPr fontAlgn="ctr"/>
            <a:r>
              <a:rPr lang="en-US" altLang="en-US" sz="1200" b="1" dirty="0">
                <a:latin typeface="Arial" panose="020B0604020202020204" pitchFamily="34" charset="0"/>
                <a:ea typeface="Geneva" panose="020B0503030404040204" pitchFamily="34" charset="0"/>
                <a:cs typeface="Arial" panose="020B0604020202020204" pitchFamily="34" charset="0"/>
              </a:rPr>
              <a:t>You are all capable people with many gifts. </a:t>
            </a:r>
            <a:endParaRPr lang="en-US" altLang="en-US" sz="1200" dirty="0">
              <a:latin typeface="Arial" panose="020B0604020202020204" pitchFamily="34" charset="0"/>
              <a:ea typeface="Geneva" panose="020B0503030404040204" pitchFamily="34" charset="0"/>
              <a:cs typeface="Arial" panose="020B0604020202020204" pitchFamily="34" charset="0"/>
            </a:endParaRPr>
          </a:p>
          <a:p>
            <a:pPr fontAlgn="ctr"/>
            <a:endParaRPr lang="en-US" altLang="en-US" sz="1200" b="1" dirty="0">
              <a:latin typeface="Arial" panose="020B0604020202020204" pitchFamily="34" charset="0"/>
              <a:ea typeface="Geneva" panose="020B0503030404040204" pitchFamily="34" charset="0"/>
              <a:cs typeface="Arial" panose="020B0604020202020204" pitchFamily="34" charset="0"/>
            </a:endParaRPr>
          </a:p>
          <a:p>
            <a:pPr fontAlgn="ctr"/>
            <a:r>
              <a:rPr lang="en-US" altLang="en-US" sz="1200" b="1" dirty="0">
                <a:latin typeface="Arial" panose="020B0604020202020204" pitchFamily="34" charset="0"/>
                <a:ea typeface="Geneva" panose="020B0503030404040204" pitchFamily="34" charset="0"/>
                <a:cs typeface="Arial" panose="020B0604020202020204" pitchFamily="34" charset="0"/>
              </a:rPr>
              <a:t>You have the right to make choices and decisions about what is right for you. </a:t>
            </a:r>
          </a:p>
          <a:p>
            <a:pPr fontAlgn="ctr"/>
            <a:r>
              <a:rPr lang="en-US" altLang="en-US" sz="1200" b="1" dirty="0">
                <a:latin typeface="Arial" panose="020B0604020202020204" pitchFamily="34" charset="0"/>
                <a:ea typeface="Geneva" panose="020B0503030404040204" pitchFamily="34" charset="0"/>
                <a:cs typeface="Arial" panose="020B0604020202020204" pitchFamily="34" charset="0"/>
              </a:rPr>
              <a:t>You must practice self-determination to make your choices and decisions happen. </a:t>
            </a:r>
          </a:p>
          <a:p>
            <a:pPr fontAlgn="ctr"/>
            <a:r>
              <a:rPr lang="en-US" altLang="en-US" sz="1200" b="1" dirty="0">
                <a:latin typeface="Arial" panose="020B0604020202020204" pitchFamily="34" charset="0"/>
                <a:ea typeface="Geneva" panose="020B0503030404040204" pitchFamily="34" charset="0"/>
                <a:cs typeface="Arial" panose="020B0604020202020204" pitchFamily="34" charset="0"/>
              </a:rPr>
              <a:t>That means you must practice speaking up for yourself about the things you want or don’t want. </a:t>
            </a:r>
            <a:endParaRPr lang="en-US" altLang="en-US" sz="1200" dirty="0">
              <a:latin typeface="Arial" panose="020B0604020202020204" pitchFamily="34" charset="0"/>
              <a:ea typeface="Geneva" panose="020B0503030404040204" pitchFamily="34" charset="0"/>
              <a:cs typeface="Arial" panose="020B0604020202020204" pitchFamily="34" charset="0"/>
            </a:endParaRPr>
          </a:p>
          <a:p>
            <a:pPr fontAlgn="ctr"/>
            <a:r>
              <a:rPr lang="en-US" altLang="en-US" sz="1200" b="1" dirty="0">
                <a:latin typeface="Arial" panose="020B0604020202020204" pitchFamily="34" charset="0"/>
                <a:ea typeface="Geneva" panose="020B0503030404040204" pitchFamily="34" charset="0"/>
                <a:cs typeface="Arial" panose="020B0604020202020204" pitchFamily="34" charset="0"/>
              </a:rPr>
              <a:t>Speaking up for yourself can be hard sometimes, especially if you always let other people tell you what to do.</a:t>
            </a:r>
            <a:endParaRPr lang="en-US" altLang="en-US" sz="1200" dirty="0">
              <a:latin typeface="Arial" panose="020B0604020202020204" pitchFamily="34" charset="0"/>
              <a:ea typeface="Geneva" panose="020B0503030404040204" pitchFamily="34" charset="0"/>
              <a:cs typeface="Arial" panose="020B0604020202020204" pitchFamily="34" charset="0"/>
            </a:endParaRPr>
          </a:p>
          <a:p>
            <a:endParaRPr lang="en-US" altLang="en-US" sz="1200" b="1" dirty="0">
              <a:latin typeface="Arial" panose="020B0604020202020204" pitchFamily="34" charset="0"/>
              <a:ea typeface="Geneva" panose="020B0503030404040204" pitchFamily="34" charset="0"/>
              <a:cs typeface="Arial" panose="020B0604020202020204" pitchFamily="34" charset="0"/>
            </a:endParaRPr>
          </a:p>
          <a:p>
            <a:r>
              <a:rPr lang="en-US" altLang="en-US" sz="1200" b="1" dirty="0">
                <a:latin typeface="Arial" panose="020B0604020202020204" pitchFamily="34" charset="0"/>
                <a:ea typeface="Geneva" panose="020B0503030404040204" pitchFamily="34" charset="0"/>
                <a:cs typeface="Arial" panose="020B0604020202020204" pitchFamily="34" charset="0"/>
              </a:rPr>
              <a:t>We need to practice self-determination so we can take charge of our own life and go after the things we want.</a:t>
            </a:r>
          </a:p>
          <a:p>
            <a:r>
              <a:rPr lang="en-US" altLang="en-US" sz="1200" b="1" dirty="0">
                <a:latin typeface="Arial" panose="020B0604020202020204" pitchFamily="34" charset="0"/>
                <a:ea typeface="Geneva" panose="020B0503030404040204" pitchFamily="34" charset="0"/>
                <a:cs typeface="Arial" panose="020B0604020202020204" pitchFamily="34" charset="0"/>
              </a:rPr>
              <a:t>We have the responsibility to advocate for things that are good choices for a healthy, safe life.</a:t>
            </a:r>
            <a:endParaRPr lang="en-US" altLang="en-US" sz="1200" dirty="0">
              <a:latin typeface="Arial" panose="020B0604020202020204" pitchFamily="34" charset="0"/>
              <a:ea typeface="Geneva" panose="020B0503030404040204" pitchFamily="34" charset="0"/>
              <a:cs typeface="Arial" panose="020B0604020202020204" pitchFamily="34" charset="0"/>
            </a:endParaRPr>
          </a:p>
          <a:p>
            <a:endParaRPr lang="en-US" sz="1200" b="0" u="sng" kern="1200" dirty="0">
              <a:solidFill>
                <a:schemeClr val="tx1"/>
              </a:solidFill>
              <a:effectLst/>
              <a:latin typeface="Arial" panose="020B0604020202020204" pitchFamily="34" charset="0"/>
              <a:ea typeface="Geneva" panose="020B050303040404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Arial" panose="020B0604020202020204" pitchFamily="34" charset="0"/>
              <a:ea typeface="Geneva" panose="020B050303040404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0" kern="1200" dirty="0">
              <a:solidFill>
                <a:schemeClr val="tx1"/>
              </a:solidFill>
              <a:effectLst/>
              <a:latin typeface="Arial" panose="020B0604020202020204" pitchFamily="34" charset="0"/>
              <a:ea typeface="Geneva" panose="020B0503030404040204" pitchFamily="34" charset="0"/>
              <a:cs typeface="Arial" panose="020B0604020202020204" pitchFamily="34" charset="0"/>
            </a:endParaRPr>
          </a:p>
          <a:p>
            <a:br>
              <a:rPr lang="en-US" altLang="en-US" sz="1200" b="1" dirty="0">
                <a:latin typeface="Arial" panose="020B0604020202020204" pitchFamily="34" charset="0"/>
                <a:ea typeface="Geneva" panose="020B0503030404040204" pitchFamily="34" charset="0"/>
                <a:cs typeface="Arial" panose="020B0604020202020204" pitchFamily="34" charset="0"/>
              </a:rPr>
            </a:br>
            <a:r>
              <a:rPr lang="en-US" altLang="en-US" sz="1200" b="1" dirty="0">
                <a:latin typeface="Arial" panose="020B0604020202020204" pitchFamily="34" charset="0"/>
                <a:ea typeface="Geneva" panose="020B0503030404040204" pitchFamily="34" charset="0"/>
                <a:cs typeface="Arial" panose="020B0604020202020204" pitchFamily="34" charset="0"/>
              </a:rPr>
              <a:t> </a:t>
            </a:r>
            <a:endParaRPr lang="en-US" altLang="en-US" sz="1200" dirty="0">
              <a:latin typeface="Arial" panose="020B0604020202020204" pitchFamily="34" charset="0"/>
              <a:ea typeface="Geneva" panose="020B0503030404040204" pitchFamily="34" charset="0"/>
              <a:cs typeface="Arial" panose="020B0604020202020204" pitchFamily="34" charset="0"/>
            </a:endParaRPr>
          </a:p>
          <a:p>
            <a:pPr eaLnBrk="1" hangingPunct="1"/>
            <a:endParaRPr lang="en-US" altLang="en-US" sz="1200" dirty="0">
              <a:latin typeface="Arial" panose="020B0604020202020204" pitchFamily="34" charset="0"/>
              <a:ea typeface="Geneva" panose="020B0503030404040204" pitchFamily="34" charset="0"/>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A78AE-C12B-652E-24EA-C30DDC45EDD8}"/>
            </a:ext>
          </a:extLst>
        </p:cNvPr>
        <p:cNvGrpSpPr/>
        <p:nvPr/>
      </p:nvGrpSpPr>
      <p:grpSpPr>
        <a:xfrm>
          <a:off x="0" y="0"/>
          <a:ext cx="0" cy="0"/>
          <a:chOff x="0" y="0"/>
          <a:chExt cx="0" cy="0"/>
        </a:xfrm>
      </p:grpSpPr>
      <p:sp>
        <p:nvSpPr>
          <p:cNvPr id="60417" name="Rectangle 7">
            <a:extLst>
              <a:ext uri="{FF2B5EF4-FFF2-40B4-BE49-F238E27FC236}">
                <a16:creationId xmlns:a16="http://schemas.microsoft.com/office/drawing/2014/main" id="{3067091E-1031-4ECB-FF8B-BF461075B12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Geneva" panose="020B0503030404040204" pitchFamily="34" charset="0"/>
                <a:ea typeface="ＭＳ Ｐゴシック" panose="020B0600070205080204" pitchFamily="34" charset="-128"/>
              </a:defRPr>
            </a:lvl1pPr>
            <a:lvl2pPr marL="742950" indent="-285750">
              <a:defRPr sz="2400">
                <a:solidFill>
                  <a:schemeClr val="tx1"/>
                </a:solidFill>
                <a:latin typeface="Geneva" panose="020B0503030404040204" pitchFamily="34" charset="0"/>
                <a:ea typeface="ＭＳ Ｐゴシック" panose="020B0600070205080204" pitchFamily="34" charset="-128"/>
              </a:defRPr>
            </a:lvl2pPr>
            <a:lvl3pPr marL="1143000" indent="-228600">
              <a:defRPr sz="2400">
                <a:solidFill>
                  <a:schemeClr val="tx1"/>
                </a:solidFill>
                <a:latin typeface="Geneva" panose="020B0503030404040204" pitchFamily="34" charset="0"/>
                <a:ea typeface="ＭＳ Ｐゴシック" panose="020B0600070205080204" pitchFamily="34" charset="-128"/>
              </a:defRPr>
            </a:lvl3pPr>
            <a:lvl4pPr marL="1600200" indent="-228600">
              <a:defRPr sz="2400">
                <a:solidFill>
                  <a:schemeClr val="tx1"/>
                </a:solidFill>
                <a:latin typeface="Geneva" panose="020B0503030404040204" pitchFamily="34" charset="0"/>
                <a:ea typeface="ＭＳ Ｐゴシック" panose="020B0600070205080204" pitchFamily="34" charset="-128"/>
              </a:defRPr>
            </a:lvl4pPr>
            <a:lvl5pPr marL="2057400" indent="-228600">
              <a:defRPr sz="24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9pPr>
          </a:lstStyle>
          <a:p>
            <a:fld id="{F4C83E03-5ED7-A644-822B-F29198E8C0B1}" type="slidenum">
              <a:rPr lang="en-US" altLang="en-US" sz="1200" smtClean="0">
                <a:latin typeface="Times" pitchFamily="2" charset="0"/>
              </a:rPr>
              <a:pPr/>
              <a:t>15</a:t>
            </a:fld>
            <a:endParaRPr lang="en-US" altLang="en-US" sz="1200" dirty="0">
              <a:latin typeface="Times" pitchFamily="2" charset="0"/>
            </a:endParaRPr>
          </a:p>
        </p:txBody>
      </p:sp>
      <p:sp>
        <p:nvSpPr>
          <p:cNvPr id="60418" name="Rectangle 2">
            <a:extLst>
              <a:ext uri="{FF2B5EF4-FFF2-40B4-BE49-F238E27FC236}">
                <a16:creationId xmlns:a16="http://schemas.microsoft.com/office/drawing/2014/main" id="{2A7CD5FC-2383-ECAE-34FD-08E86B1E3183}"/>
              </a:ext>
            </a:extLst>
          </p:cNvPr>
          <p:cNvSpPr>
            <a:spLocks noGrp="1" noRot="1" noChangeAspect="1" noChangeArrowheads="1" noTextEdit="1"/>
          </p:cNvSpPr>
          <p:nvPr>
            <p:ph type="sldImg"/>
          </p:nvPr>
        </p:nvSpPr>
        <p:spPr>
          <a:xfrm>
            <a:off x="60325" y="304800"/>
            <a:ext cx="2571750" cy="1447800"/>
          </a:xfrm>
          <a:ln/>
        </p:spPr>
      </p:sp>
      <p:sp>
        <p:nvSpPr>
          <p:cNvPr id="60419" name="Rectangle 3">
            <a:extLst>
              <a:ext uri="{FF2B5EF4-FFF2-40B4-BE49-F238E27FC236}">
                <a16:creationId xmlns:a16="http://schemas.microsoft.com/office/drawing/2014/main" id="{1C152E06-093F-FF58-812C-D56D127BF000}"/>
              </a:ext>
            </a:extLst>
          </p:cNvPr>
          <p:cNvSpPr>
            <a:spLocks noGrp="1" noChangeArrowheads="1"/>
          </p:cNvSpPr>
          <p:nvPr>
            <p:ph type="body" idx="1"/>
          </p:nvPr>
        </p:nvSpPr>
        <p:spPr>
          <a:xfrm>
            <a:off x="381000" y="1981201"/>
            <a:ext cx="6096000" cy="6553200"/>
          </a:xfrm>
          <a:noFill/>
          <a:ln>
            <a:noFill/>
          </a:ln>
          <a:extLst>
            <a:ext uri="{909E8E84-426E-40DD-AFC4-6F175D3DCCD1}">
              <a14:hiddenFill xmlns:a14="http://schemas.microsoft.com/office/drawing/2010/main">
                <a:solidFill>
                  <a:srgbClr val="FFFFFF"/>
                </a:solidFill>
              </a14:hiddenFill>
            </a:ext>
          </a:extLst>
        </p:spPr>
        <p:txBody>
          <a:bodyPr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b="0" u="sng" dirty="0">
                <a:latin typeface="Arial" panose="020B0604020202020204" pitchFamily="34" charset="0"/>
                <a:ea typeface="Geneva" panose="020B0503030404040204" pitchFamily="34" charset="0"/>
                <a:cs typeface="Arial" panose="020B0604020202020204" pitchFamily="34" charset="0"/>
              </a:rPr>
              <a:t>Slide Discussion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dirty="0">
                <a:solidFill>
                  <a:srgbClr val="000000"/>
                </a:solidFill>
                <a:effectLst/>
                <a:latin typeface="Montserrat" pitchFamily="2" charset="77"/>
              </a:rPr>
              <a:t>Here is an activity…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Montserrat" pitchFamily="2" charset="77"/>
              </a:rPr>
              <a:t>(Encourage students to participate as appropriate.)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Montserrat" pitchFamily="2" charset="77"/>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050"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Education is a powerful way to fight the problem of abuse. By learning about abuse and practicing safety skills, we are helping to reduce our risks of being abused. And if abuse does ever happen to us, we will know that it is not our fault, and we will know how to get help.</a:t>
            </a:r>
            <a:endParaRPr lang="en-US" sz="1200" b="1" i="0" u="none" strike="noStrike" dirty="0">
              <a:solidFill>
                <a:srgbClr val="000000"/>
              </a:solidFill>
              <a:effectLst/>
              <a:latin typeface="Montserrat" pitchFamily="2" charset="77"/>
            </a:endParaRPr>
          </a:p>
          <a:p>
            <a:endParaRPr lang="en-US" sz="1200" b="0" u="none" kern="1200" dirty="0">
              <a:solidFill>
                <a:schemeClr val="tx1"/>
              </a:solidFill>
              <a:effectLst/>
              <a:latin typeface="Arial" panose="020B0604020202020204" pitchFamily="34" charset="0"/>
              <a:ea typeface="Geneva" panose="020B0503030404040204" pitchFamily="34" charset="0"/>
              <a:cs typeface="Arial" panose="020B0604020202020204" pitchFamily="34" charset="0"/>
            </a:endParaRPr>
          </a:p>
          <a:p>
            <a:r>
              <a:rPr lang="en-US" sz="1200" b="1" u="none" kern="1200" dirty="0">
                <a:solidFill>
                  <a:schemeClr val="tx1"/>
                </a:solidFill>
                <a:effectLst/>
                <a:latin typeface="Arial" panose="020B0604020202020204" pitchFamily="34" charset="0"/>
                <a:ea typeface="Geneva" panose="020B0503030404040204" pitchFamily="34" charset="0"/>
                <a:cs typeface="Arial" panose="020B0604020202020204" pitchFamily="34" charset="0"/>
              </a:rPr>
              <a:t>Let’s do a brainstorm.</a:t>
            </a:r>
          </a:p>
          <a:p>
            <a:r>
              <a:rPr lang="en-US" sz="1200" b="1" u="none" kern="1200" dirty="0">
                <a:solidFill>
                  <a:schemeClr val="tx1"/>
                </a:solidFill>
                <a:effectLst/>
                <a:latin typeface="Arial" panose="020B0604020202020204" pitchFamily="34" charset="0"/>
                <a:ea typeface="Geneva" panose="020B0503030404040204" pitchFamily="34" charset="0"/>
                <a:cs typeface="Arial" panose="020B0604020202020204" pitchFamily="34" charset="0"/>
              </a:rPr>
              <a:t>What comes to your mind hear the words “Education is power.”</a:t>
            </a:r>
          </a:p>
          <a:p>
            <a:r>
              <a:rPr lang="en-US" sz="1200" b="0" u="none" kern="1200" dirty="0">
                <a:solidFill>
                  <a:schemeClr val="tx1"/>
                </a:solidFill>
                <a:effectLst/>
                <a:latin typeface="Arial" panose="020B0604020202020204" pitchFamily="34" charset="0"/>
                <a:ea typeface="Geneva" panose="020B0503030404040204" pitchFamily="34" charset="0"/>
                <a:cs typeface="Arial" panose="020B0604020202020204" pitchFamily="34" charset="0"/>
              </a:rPr>
              <a:t>(Allow/Guide student discussion as appropriate.)</a:t>
            </a:r>
          </a:p>
          <a:p>
            <a:endParaRPr lang="en-US" sz="1200" b="0" u="none" kern="1200" dirty="0">
              <a:solidFill>
                <a:schemeClr val="tx1"/>
              </a:solidFill>
              <a:effectLst/>
              <a:latin typeface="Arial" panose="020B0604020202020204" pitchFamily="34" charset="0"/>
              <a:ea typeface="Geneva" panose="020B0503030404040204" pitchFamily="34" charset="0"/>
              <a:cs typeface="Arial" panose="020B0604020202020204" pitchFamily="34" charset="0"/>
            </a:endParaRPr>
          </a:p>
        </p:txBody>
      </p:sp>
    </p:spTree>
    <p:extLst>
      <p:ext uri="{BB962C8B-B14F-4D97-AF65-F5344CB8AC3E}">
        <p14:creationId xmlns:p14="http://schemas.microsoft.com/office/powerpoint/2010/main" val="41334475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7">
            <a:extLst>
              <a:ext uri="{FF2B5EF4-FFF2-40B4-BE49-F238E27FC236}">
                <a16:creationId xmlns:a16="http://schemas.microsoft.com/office/drawing/2014/main" id="{D5AFF528-430C-8A40-A204-2A1B4E5BB98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Geneva" panose="020B0503030404040204" pitchFamily="34" charset="0"/>
                <a:ea typeface="ＭＳ Ｐゴシック" panose="020B0600070205080204" pitchFamily="34" charset="-128"/>
              </a:defRPr>
            </a:lvl1pPr>
            <a:lvl2pPr marL="742950" indent="-285750">
              <a:defRPr sz="2400">
                <a:solidFill>
                  <a:schemeClr val="tx1"/>
                </a:solidFill>
                <a:latin typeface="Geneva" panose="020B0503030404040204" pitchFamily="34" charset="0"/>
                <a:ea typeface="ＭＳ Ｐゴシック" panose="020B0600070205080204" pitchFamily="34" charset="-128"/>
              </a:defRPr>
            </a:lvl2pPr>
            <a:lvl3pPr marL="1143000" indent="-228600">
              <a:defRPr sz="2400">
                <a:solidFill>
                  <a:schemeClr val="tx1"/>
                </a:solidFill>
                <a:latin typeface="Geneva" panose="020B0503030404040204" pitchFamily="34" charset="0"/>
                <a:ea typeface="ＭＳ Ｐゴシック" panose="020B0600070205080204" pitchFamily="34" charset="-128"/>
              </a:defRPr>
            </a:lvl3pPr>
            <a:lvl4pPr marL="1600200" indent="-228600">
              <a:defRPr sz="2400">
                <a:solidFill>
                  <a:schemeClr val="tx1"/>
                </a:solidFill>
                <a:latin typeface="Geneva" panose="020B0503030404040204" pitchFamily="34" charset="0"/>
                <a:ea typeface="ＭＳ Ｐゴシック" panose="020B0600070205080204" pitchFamily="34" charset="-128"/>
              </a:defRPr>
            </a:lvl4pPr>
            <a:lvl5pPr marL="2057400" indent="-228600">
              <a:defRPr sz="24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9pPr>
          </a:lstStyle>
          <a:p>
            <a:fld id="{12088F28-8F5A-8E43-A7E0-F69420968CEF}" type="slidenum">
              <a:rPr lang="en-US" altLang="en-US" sz="1200" smtClean="0">
                <a:latin typeface="Times" pitchFamily="2" charset="0"/>
              </a:rPr>
              <a:pPr/>
              <a:t>16</a:t>
            </a:fld>
            <a:endParaRPr lang="en-US" altLang="en-US" sz="1200" dirty="0">
              <a:latin typeface="Times" pitchFamily="2" charset="0"/>
            </a:endParaRPr>
          </a:p>
        </p:txBody>
      </p:sp>
      <p:sp>
        <p:nvSpPr>
          <p:cNvPr id="70658" name="Rectangle 2">
            <a:extLst>
              <a:ext uri="{FF2B5EF4-FFF2-40B4-BE49-F238E27FC236}">
                <a16:creationId xmlns:a16="http://schemas.microsoft.com/office/drawing/2014/main" id="{98F875F1-7120-244C-BED6-A5FD8EBB432D}"/>
              </a:ext>
            </a:extLst>
          </p:cNvPr>
          <p:cNvSpPr>
            <a:spLocks noGrp="1" noRot="1" noChangeAspect="1" noChangeArrowheads="1" noTextEdit="1"/>
          </p:cNvSpPr>
          <p:nvPr>
            <p:ph type="sldImg"/>
          </p:nvPr>
        </p:nvSpPr>
        <p:spPr>
          <a:xfrm>
            <a:off x="68263" y="304800"/>
            <a:ext cx="3114675" cy="1752600"/>
          </a:xfrm>
          <a:solidFill>
            <a:srgbClr val="FFFFFF"/>
          </a:solidFill>
          <a:ln/>
        </p:spPr>
      </p:sp>
      <p:sp>
        <p:nvSpPr>
          <p:cNvPr id="3" name="Notes Placeholder 2">
            <a:extLst>
              <a:ext uri="{FF2B5EF4-FFF2-40B4-BE49-F238E27FC236}">
                <a16:creationId xmlns:a16="http://schemas.microsoft.com/office/drawing/2014/main" id="{423FB62E-0F82-D340-9C34-683DB06B7789}"/>
              </a:ext>
            </a:extLst>
          </p:cNvPr>
          <p:cNvSpPr>
            <a:spLocks noGrp="1"/>
          </p:cNvSpPr>
          <p:nvPr>
            <p:ph type="body" sz="quarter" idx="3"/>
          </p:nvPr>
        </p:nvSpPr>
        <p:spPr>
          <a:xfrm>
            <a:off x="457200" y="2362201"/>
            <a:ext cx="5867400" cy="6324600"/>
          </a:xfrm>
          <a:ln>
            <a:noFill/>
          </a:ln>
        </p:spPr>
        <p:txBody>
          <a:bodyPr anchor="t"/>
          <a:lstStyle/>
          <a:p>
            <a:r>
              <a:rPr lang="en-US" altLang="en-US" u="sng" dirty="0">
                <a:latin typeface="Arial" panose="020B0604020202020204" pitchFamily="34" charset="0"/>
                <a:ea typeface="ＭＳ Ｐゴシック" panose="020B0600070205080204" pitchFamily="34" charset="-128"/>
                <a:cs typeface="Arial" panose="020B0604020202020204" pitchFamily="34" charset="0"/>
              </a:rPr>
              <a:t>Slide Discussion</a:t>
            </a:r>
          </a:p>
          <a:p>
            <a:pPr fontAlgn="ctr"/>
            <a:r>
              <a:rPr lang="en-US" altLang="en-US" b="1" dirty="0">
                <a:latin typeface="Arial" panose="020B0604020202020204" pitchFamily="34" charset="0"/>
                <a:ea typeface="ＭＳ Ｐゴシック" panose="020B0600070205080204" pitchFamily="34" charset="-128"/>
                <a:cs typeface="Arial" panose="020B0604020202020204" pitchFamily="34" charset="0"/>
              </a:rPr>
              <a:t>We are going to learn about and practice saying “No.” This is very, very important. You all have the right and the responsibility to say “No” to things that are inappropriate or not right for you. </a:t>
            </a: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b="1" dirty="0">
                <a:latin typeface="Arial" panose="020B0604020202020204" pitchFamily="34" charset="0"/>
                <a:ea typeface="ＭＳ Ｐゴシック" panose="020B0600070205080204" pitchFamily="34" charset="-128"/>
                <a:cs typeface="Arial" panose="020B0604020202020204" pitchFamily="34" charset="0"/>
              </a:rPr>
              <a:t>Sometimes it can be hard to say “No” and that is why we need to practice. We need to practice often so we can get good at it.</a:t>
            </a:r>
          </a:p>
          <a:p>
            <a:pPr fontAlgn="ct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b="1" dirty="0">
                <a:latin typeface="Arial" panose="020B0604020202020204" pitchFamily="34" charset="0"/>
                <a:ea typeface="ＭＳ Ｐゴシック" panose="020B0600070205080204" pitchFamily="34" charset="-128"/>
                <a:cs typeface="Arial" panose="020B0604020202020204" pitchFamily="34" charset="0"/>
              </a:rPr>
              <a:t>Let’s start practicing right now. What if someone wanted to you to go in a store and take a candy bar without paying for it? What would you say to them?</a:t>
            </a:r>
            <a:br>
              <a:rPr lang="en-US" altLang="en-US" b="1" dirty="0">
                <a:latin typeface="Arial" panose="020B0604020202020204" pitchFamily="34" charset="0"/>
                <a:ea typeface="ＭＳ Ｐゴシック" panose="020B0600070205080204" pitchFamily="34" charset="-128"/>
                <a:cs typeface="Arial" panose="020B0604020202020204" pitchFamily="34" charset="0"/>
              </a:rPr>
            </a:br>
            <a:r>
              <a:rPr lang="en-US" altLang="en-US" dirty="0">
                <a:latin typeface="Arial" panose="020B0604020202020204" pitchFamily="34" charset="0"/>
                <a:ea typeface="ＭＳ Ｐゴシック" panose="020B0600070205080204" pitchFamily="34" charset="-128"/>
                <a:cs typeface="Arial" panose="020B0604020202020204" pitchFamily="34" charset="0"/>
              </a:rPr>
              <a:t>(Guide students to respond. Encourage them to use loud, strong voices.)</a:t>
            </a:r>
            <a:br>
              <a:rPr lang="en-US" altLang="en-US" dirty="0">
                <a:latin typeface="Arial" panose="020B0604020202020204" pitchFamily="34" charset="0"/>
                <a:ea typeface="ＭＳ Ｐゴシック" panose="020B0600070205080204" pitchFamily="34" charset="-128"/>
                <a:cs typeface="Arial" panose="020B0604020202020204" pitchFamily="34" charset="0"/>
              </a:rPr>
            </a:br>
            <a:r>
              <a:rPr lang="en-US" altLang="en-US" dirty="0">
                <a:latin typeface="Arial" panose="020B0604020202020204" pitchFamily="34" charset="0"/>
                <a:ea typeface="ＭＳ Ｐゴシック" panose="020B0600070205080204" pitchFamily="34" charset="-128"/>
                <a:cs typeface="Arial" panose="020B0604020202020204" pitchFamily="34" charset="0"/>
              </a:rPr>
              <a:t>&gt;</a:t>
            </a:r>
            <a:r>
              <a:rPr lang="en-US" altLang="en-US" b="1" dirty="0">
                <a:latin typeface="Arial" panose="020B0604020202020204" pitchFamily="34" charset="0"/>
                <a:ea typeface="ＭＳ Ｐゴシック" panose="020B0600070205080204" pitchFamily="34" charset="-128"/>
                <a:cs typeface="Arial" panose="020B0604020202020204" pitchFamily="34" charset="0"/>
              </a:rPr>
              <a:t>No!</a:t>
            </a: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fontAlgn="ctr"/>
            <a:endParaRPr lang="en-US" altLang="en-US" b="1"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b="1" dirty="0">
                <a:latin typeface="Arial" panose="020B0604020202020204" pitchFamily="34" charset="0"/>
                <a:ea typeface="ＭＳ Ｐゴシック" panose="020B0600070205080204" pitchFamily="34" charset="-128"/>
                <a:cs typeface="Arial" panose="020B0604020202020204" pitchFamily="34" charset="0"/>
              </a:rPr>
              <a:t>If someone tells you to text them a picture of yourself with no clothes on, what would you say to them?</a:t>
            </a:r>
            <a:br>
              <a:rPr lang="en-US" altLang="en-US" b="1" dirty="0">
                <a:latin typeface="Arial" panose="020B0604020202020204" pitchFamily="34" charset="0"/>
                <a:ea typeface="ＭＳ Ｐゴシック" panose="020B0600070205080204" pitchFamily="34" charset="-128"/>
                <a:cs typeface="Arial" panose="020B0604020202020204" pitchFamily="34" charset="0"/>
              </a:rPr>
            </a:br>
            <a:r>
              <a:rPr lang="en-US" altLang="en-US" dirty="0">
                <a:latin typeface="Arial" panose="020B0604020202020204" pitchFamily="34" charset="0"/>
                <a:ea typeface="ＭＳ Ｐゴシック" panose="020B0600070205080204" pitchFamily="34" charset="-128"/>
                <a:cs typeface="Arial" panose="020B0604020202020204" pitchFamily="34" charset="0"/>
              </a:rPr>
              <a:t>(Guide students to respond. Encourage them to use loud, strong voices.)</a:t>
            </a:r>
            <a:br>
              <a:rPr lang="en-US" altLang="en-US" dirty="0">
                <a:latin typeface="Arial" panose="020B0604020202020204" pitchFamily="34" charset="0"/>
                <a:ea typeface="ＭＳ Ｐゴシック" panose="020B0600070205080204" pitchFamily="34" charset="-128"/>
                <a:cs typeface="Arial" panose="020B0604020202020204" pitchFamily="34" charset="0"/>
              </a:rPr>
            </a:br>
            <a:r>
              <a:rPr lang="en-US" altLang="en-US" dirty="0">
                <a:latin typeface="Arial" panose="020B0604020202020204" pitchFamily="34" charset="0"/>
                <a:ea typeface="ＭＳ Ｐゴシック" panose="020B0600070205080204" pitchFamily="34" charset="-128"/>
                <a:cs typeface="Arial" panose="020B0604020202020204" pitchFamily="34" charset="0"/>
              </a:rPr>
              <a:t>&gt;</a:t>
            </a:r>
            <a:r>
              <a:rPr lang="en-US" altLang="en-US" b="1" dirty="0">
                <a:latin typeface="Arial" panose="020B0604020202020204" pitchFamily="34" charset="0"/>
                <a:ea typeface="ＭＳ Ｐゴシック" panose="020B0600070205080204" pitchFamily="34" charset="-128"/>
                <a:cs typeface="Arial" panose="020B0604020202020204" pitchFamily="34" charset="0"/>
              </a:rPr>
              <a:t>No!</a:t>
            </a: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fontAlgn="ctr"/>
            <a:endParaRPr lang="en-US" altLang="en-US" b="1"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b="1" dirty="0">
                <a:latin typeface="Arial" panose="020B0604020202020204" pitchFamily="34" charset="0"/>
                <a:ea typeface="ＭＳ Ｐゴシック" panose="020B0600070205080204" pitchFamily="34" charset="-128"/>
                <a:cs typeface="Arial" panose="020B0604020202020204" pitchFamily="34" charset="0"/>
              </a:rPr>
              <a:t>Let me hear you say “No!” one more time.</a:t>
            </a:r>
            <a:br>
              <a:rPr lang="en-US" altLang="en-US" b="1" dirty="0">
                <a:latin typeface="Arial" panose="020B0604020202020204" pitchFamily="34" charset="0"/>
                <a:ea typeface="ＭＳ Ｐゴシック" panose="020B0600070205080204" pitchFamily="34" charset="-128"/>
                <a:cs typeface="Arial" panose="020B0604020202020204" pitchFamily="34" charset="0"/>
              </a:rPr>
            </a:br>
            <a:r>
              <a:rPr lang="en-US" altLang="en-US" dirty="0">
                <a:latin typeface="Arial" panose="020B0604020202020204" pitchFamily="34" charset="0"/>
                <a:ea typeface="ＭＳ Ｐゴシック" panose="020B0600070205080204" pitchFamily="34" charset="-128"/>
                <a:cs typeface="Arial" panose="020B0604020202020204" pitchFamily="34" charset="0"/>
              </a:rPr>
              <a:t>(Guide students to respond. Encourage them to use loud, strong voices.)</a:t>
            </a:r>
            <a:br>
              <a:rPr lang="en-US" altLang="en-US" dirty="0">
                <a:latin typeface="Arial" panose="020B0604020202020204" pitchFamily="34" charset="0"/>
                <a:ea typeface="ＭＳ Ｐゴシック" panose="020B0600070205080204" pitchFamily="34" charset="-128"/>
                <a:cs typeface="Arial" panose="020B0604020202020204" pitchFamily="34" charset="0"/>
              </a:rPr>
            </a:br>
            <a:r>
              <a:rPr lang="en-US" altLang="en-US" dirty="0">
                <a:latin typeface="Arial" panose="020B0604020202020204" pitchFamily="34" charset="0"/>
                <a:ea typeface="ＭＳ Ｐゴシック" panose="020B0600070205080204" pitchFamily="34" charset="-128"/>
                <a:cs typeface="Arial" panose="020B0604020202020204" pitchFamily="34" charset="0"/>
              </a:rPr>
              <a:t>&gt;</a:t>
            </a:r>
            <a:r>
              <a:rPr lang="en-US" altLang="en-US" b="1" dirty="0">
                <a:latin typeface="Arial" panose="020B0604020202020204" pitchFamily="34" charset="0"/>
                <a:ea typeface="ＭＳ Ｐゴシック" panose="020B0600070205080204" pitchFamily="34" charset="-128"/>
                <a:cs typeface="Arial" panose="020B0604020202020204" pitchFamily="34" charset="0"/>
              </a:rPr>
              <a:t>No!</a:t>
            </a: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endParaRPr lang="en-US" altLang="en-US" b="1" dirty="0">
              <a:latin typeface="Arial" panose="020B0604020202020204" pitchFamily="34" charset="0"/>
              <a:ea typeface="ＭＳ Ｐゴシック" panose="020B0600070205080204" pitchFamily="34" charset="-128"/>
              <a:cs typeface="Arial" panose="020B0604020202020204" pitchFamily="34" charset="0"/>
            </a:endParaRPr>
          </a:p>
          <a:p>
            <a:r>
              <a:rPr lang="en-US" altLang="en-US" b="1" dirty="0">
                <a:latin typeface="Arial" panose="020B0604020202020204" pitchFamily="34" charset="0"/>
                <a:ea typeface="ＭＳ Ｐゴシック" panose="020B0600070205080204" pitchFamily="34" charset="-128"/>
                <a:cs typeface="Arial" panose="020B0604020202020204" pitchFamily="34" charset="0"/>
              </a:rPr>
              <a:t>We are going to practice this a lot during our Safe Life Lessons.</a:t>
            </a:r>
          </a:p>
          <a:p>
            <a:endParaRPr lang="en-US" altLang="en-US" b="1" dirty="0">
              <a:latin typeface="Arial" panose="020B0604020202020204" pitchFamily="34" charset="0"/>
              <a:ea typeface="ＭＳ Ｐゴシック" panose="020B0600070205080204" pitchFamily="34" charset="-128"/>
              <a:cs typeface="Arial" panose="020B0604020202020204" pitchFamily="34" charset="0"/>
            </a:endParaRPr>
          </a:p>
          <a:p>
            <a:r>
              <a:rPr lang="en-US" altLang="en-US" sz="1100" u="sng" dirty="0">
                <a:latin typeface="Arial" panose="020B0604020202020204" pitchFamily="34" charset="0"/>
                <a:ea typeface="ＭＳ Ｐゴシック" panose="020B0600070205080204" pitchFamily="34" charset="-128"/>
                <a:cs typeface="Arial" panose="020B0604020202020204" pitchFamily="34" charset="0"/>
              </a:rPr>
              <a:t>Teacher Tip</a:t>
            </a:r>
          </a:p>
          <a:p>
            <a:pPr fontAlgn="ctr"/>
            <a:r>
              <a:rPr lang="en-US" altLang="en-US" sz="1100" dirty="0">
                <a:latin typeface="Arial" panose="020B0604020202020204" pitchFamily="34" charset="0"/>
                <a:ea typeface="ＭＳ Ｐゴシック" panose="020B0600070205080204" pitchFamily="34" charset="-128"/>
                <a:cs typeface="Arial" panose="020B0604020202020204" pitchFamily="34" charset="0"/>
              </a:rPr>
              <a:t>Saying “No!” is a very important skill for students with developmental disabilities and it must be practiced throughout their lifetimes. If students can’t say “No!” in a lesson, how will they ever say “No” in potentially abusive situations? Facilitate regular opportunities for students to say “No” to staff persons, as they represent authority figures. Students need to be given opportunity to say “No” to authority figures. Abusers are often people who have authority or power over their victim.</a:t>
            </a:r>
          </a:p>
          <a:p>
            <a:endParaRPr lang="en-US" altLang="en-US" b="1" dirty="0">
              <a:latin typeface="Arial" panose="020B0604020202020204" pitchFamily="34" charset="0"/>
              <a:ea typeface="ＭＳ Ｐゴシック" panose="020B0600070205080204" pitchFamily="34" charset="-128"/>
              <a:cs typeface="Arial" panose="020B0604020202020204" pitchFamily="34" charset="0"/>
            </a:endParaRPr>
          </a:p>
          <a:p>
            <a:pPr eaLnBrk="1" hangingPunct="1"/>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a:extLst>
              <a:ext uri="{FF2B5EF4-FFF2-40B4-BE49-F238E27FC236}">
                <a16:creationId xmlns:a16="http://schemas.microsoft.com/office/drawing/2014/main" id="{285DC86B-2395-4A4B-9B32-37A8E72D7C6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Geneva" panose="020B0503030404040204" pitchFamily="34" charset="0"/>
                <a:ea typeface="ＭＳ Ｐゴシック" panose="020B0600070205080204" pitchFamily="34" charset="-128"/>
              </a:defRPr>
            </a:lvl1pPr>
            <a:lvl2pPr marL="742950" indent="-285750">
              <a:defRPr sz="2400">
                <a:solidFill>
                  <a:schemeClr val="tx1"/>
                </a:solidFill>
                <a:latin typeface="Geneva" panose="020B0503030404040204" pitchFamily="34" charset="0"/>
                <a:ea typeface="ＭＳ Ｐゴシック" panose="020B0600070205080204" pitchFamily="34" charset="-128"/>
              </a:defRPr>
            </a:lvl2pPr>
            <a:lvl3pPr marL="1143000" indent="-228600">
              <a:defRPr sz="2400">
                <a:solidFill>
                  <a:schemeClr val="tx1"/>
                </a:solidFill>
                <a:latin typeface="Geneva" panose="020B0503030404040204" pitchFamily="34" charset="0"/>
                <a:ea typeface="ＭＳ Ｐゴシック" panose="020B0600070205080204" pitchFamily="34" charset="-128"/>
              </a:defRPr>
            </a:lvl3pPr>
            <a:lvl4pPr marL="1600200" indent="-228600">
              <a:defRPr sz="2400">
                <a:solidFill>
                  <a:schemeClr val="tx1"/>
                </a:solidFill>
                <a:latin typeface="Geneva" panose="020B0503030404040204" pitchFamily="34" charset="0"/>
                <a:ea typeface="ＭＳ Ｐゴシック" panose="020B0600070205080204" pitchFamily="34" charset="-128"/>
              </a:defRPr>
            </a:lvl4pPr>
            <a:lvl5pPr marL="2057400" indent="-228600">
              <a:defRPr sz="24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9pPr>
          </a:lstStyle>
          <a:p>
            <a:fld id="{256D47F5-E641-8642-BE8B-0EC43E24732F}" type="slidenum">
              <a:rPr lang="en-US" altLang="en-US" sz="1200" smtClean="0">
                <a:latin typeface="Times" pitchFamily="2" charset="0"/>
              </a:rPr>
              <a:pPr/>
              <a:t>2</a:t>
            </a:fld>
            <a:endParaRPr lang="en-US" altLang="en-US" sz="1200" dirty="0">
              <a:latin typeface="Times" pitchFamily="2" charset="0"/>
            </a:endParaRPr>
          </a:p>
        </p:txBody>
      </p:sp>
      <p:sp>
        <p:nvSpPr>
          <p:cNvPr id="44034" name="Rectangle 2">
            <a:extLst>
              <a:ext uri="{FF2B5EF4-FFF2-40B4-BE49-F238E27FC236}">
                <a16:creationId xmlns:a16="http://schemas.microsoft.com/office/drawing/2014/main" id="{D7851A7F-CD63-1E4C-9E0D-3DB81281DCF3}"/>
              </a:ext>
            </a:extLst>
          </p:cNvPr>
          <p:cNvSpPr>
            <a:spLocks noGrp="1" noRot="1" noChangeAspect="1" noChangeArrowheads="1" noTextEdit="1"/>
          </p:cNvSpPr>
          <p:nvPr>
            <p:ph type="sldImg"/>
          </p:nvPr>
        </p:nvSpPr>
        <p:spPr>
          <a:xfrm>
            <a:off x="-25400" y="304800"/>
            <a:ext cx="3251200" cy="1828800"/>
          </a:xfrm>
          <a:solidFill>
            <a:srgbClr val="FFFFFF"/>
          </a:solidFill>
          <a:ln/>
        </p:spPr>
      </p:sp>
      <p:sp>
        <p:nvSpPr>
          <p:cNvPr id="44035" name="Rectangle 3">
            <a:extLst>
              <a:ext uri="{FF2B5EF4-FFF2-40B4-BE49-F238E27FC236}">
                <a16:creationId xmlns:a16="http://schemas.microsoft.com/office/drawing/2014/main" id="{A9923273-3AB6-994E-8C16-99CB82E134D5}"/>
              </a:ext>
            </a:extLst>
          </p:cNvPr>
          <p:cNvSpPr>
            <a:spLocks noGrp="1" noChangeArrowheads="1"/>
          </p:cNvSpPr>
          <p:nvPr>
            <p:ph type="body" idx="1"/>
          </p:nvPr>
        </p:nvSpPr>
        <p:spPr>
          <a:xfrm>
            <a:off x="381000" y="2286000"/>
            <a:ext cx="6096000" cy="6248400"/>
          </a:xfrm>
          <a:solidFill>
            <a:srgbClr val="FFFFFF"/>
          </a:solidFill>
          <a:ln>
            <a:noFill/>
          </a:ln>
        </p:spPr>
        <p:txBody>
          <a:bodyPr anchor="t"/>
          <a:lstStyle/>
          <a:p>
            <a:r>
              <a:rPr lang="en-US" altLang="en-US" sz="1200" u="sng" dirty="0">
                <a:latin typeface="Arial" panose="020B0604020202020204" pitchFamily="34" charset="0"/>
                <a:ea typeface="ＭＳ Ｐゴシック" panose="020B0600070205080204" pitchFamily="34" charset="-128"/>
                <a:cs typeface="Arial" panose="020B0604020202020204" pitchFamily="34" charset="0"/>
              </a:rPr>
              <a:t>Slide Discussion</a:t>
            </a: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Here is another reason.</a:t>
            </a:r>
          </a:p>
          <a:p>
            <a:pPr fontAlgn="ctr"/>
            <a:endParaRPr lang="en-US" altLang="en-US" sz="1200" b="0"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Sometimes people just don’t want to hear or think about the problem of abuse. They don’t want to hear about it because it is unpleasant. </a:t>
            </a: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Abuse is unpleasant!!</a:t>
            </a: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But if no one ever thinks and talks about abuse problems, how will we ever be able to recognize and stop them?</a:t>
            </a: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pPr eaLnBrk="1" hangingPunct="1"/>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a:extLst>
              <a:ext uri="{FF2B5EF4-FFF2-40B4-BE49-F238E27FC236}">
                <a16:creationId xmlns:a16="http://schemas.microsoft.com/office/drawing/2014/main" id="{7CE13E85-A7FD-754C-898C-FE25BADE965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Geneva" panose="020B0503030404040204" pitchFamily="34" charset="0"/>
                <a:ea typeface="ＭＳ Ｐゴシック" panose="020B0600070205080204" pitchFamily="34" charset="-128"/>
              </a:defRPr>
            </a:lvl1pPr>
            <a:lvl2pPr marL="742950" indent="-285750">
              <a:defRPr sz="2400">
                <a:solidFill>
                  <a:schemeClr val="tx1"/>
                </a:solidFill>
                <a:latin typeface="Geneva" panose="020B0503030404040204" pitchFamily="34" charset="0"/>
                <a:ea typeface="ＭＳ Ｐゴシック" panose="020B0600070205080204" pitchFamily="34" charset="-128"/>
              </a:defRPr>
            </a:lvl2pPr>
            <a:lvl3pPr marL="1143000" indent="-228600">
              <a:defRPr sz="2400">
                <a:solidFill>
                  <a:schemeClr val="tx1"/>
                </a:solidFill>
                <a:latin typeface="Geneva" panose="020B0503030404040204" pitchFamily="34" charset="0"/>
                <a:ea typeface="ＭＳ Ｐゴシック" panose="020B0600070205080204" pitchFamily="34" charset="-128"/>
              </a:defRPr>
            </a:lvl3pPr>
            <a:lvl4pPr marL="1600200" indent="-228600">
              <a:defRPr sz="2400">
                <a:solidFill>
                  <a:schemeClr val="tx1"/>
                </a:solidFill>
                <a:latin typeface="Geneva" panose="020B0503030404040204" pitchFamily="34" charset="0"/>
                <a:ea typeface="ＭＳ Ｐゴシック" panose="020B0600070205080204" pitchFamily="34" charset="-128"/>
              </a:defRPr>
            </a:lvl4pPr>
            <a:lvl5pPr marL="2057400" indent="-228600">
              <a:defRPr sz="24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9pPr>
          </a:lstStyle>
          <a:p>
            <a:fld id="{DE338C0D-955B-3D46-AC14-964E97BB8DF5}" type="slidenum">
              <a:rPr lang="en-US" altLang="en-US" sz="1200" smtClean="0">
                <a:latin typeface="Times" pitchFamily="2" charset="0"/>
              </a:rPr>
              <a:pPr/>
              <a:t>3</a:t>
            </a:fld>
            <a:endParaRPr lang="en-US" altLang="en-US" sz="1200" dirty="0">
              <a:latin typeface="Times" pitchFamily="2" charset="0"/>
            </a:endParaRPr>
          </a:p>
        </p:txBody>
      </p:sp>
      <p:sp>
        <p:nvSpPr>
          <p:cNvPr id="50178" name="Rectangle 2">
            <a:extLst>
              <a:ext uri="{FF2B5EF4-FFF2-40B4-BE49-F238E27FC236}">
                <a16:creationId xmlns:a16="http://schemas.microsoft.com/office/drawing/2014/main" id="{84271F8E-BF9D-6948-B5B0-45E5CED3A53E}"/>
              </a:ext>
            </a:extLst>
          </p:cNvPr>
          <p:cNvSpPr>
            <a:spLocks noGrp="1" noRot="1" noChangeAspect="1" noChangeArrowheads="1" noTextEdit="1"/>
          </p:cNvSpPr>
          <p:nvPr>
            <p:ph type="sldImg"/>
          </p:nvPr>
        </p:nvSpPr>
        <p:spPr>
          <a:xfrm>
            <a:off x="25400" y="381000"/>
            <a:ext cx="3454400" cy="1943100"/>
          </a:xfrm>
          <a:solidFill>
            <a:srgbClr val="FFFFFF"/>
          </a:solidFill>
          <a:ln/>
        </p:spPr>
      </p:sp>
      <p:sp>
        <p:nvSpPr>
          <p:cNvPr id="50179" name="Rectangle 3">
            <a:extLst>
              <a:ext uri="{FF2B5EF4-FFF2-40B4-BE49-F238E27FC236}">
                <a16:creationId xmlns:a16="http://schemas.microsoft.com/office/drawing/2014/main" id="{C7259A4A-5D24-1646-BE38-AC541C575C39}"/>
              </a:ext>
            </a:extLst>
          </p:cNvPr>
          <p:cNvSpPr>
            <a:spLocks noGrp="1" noChangeArrowheads="1"/>
          </p:cNvSpPr>
          <p:nvPr>
            <p:ph type="body" idx="1"/>
          </p:nvPr>
        </p:nvSpPr>
        <p:spPr>
          <a:xfrm>
            <a:off x="457200" y="2514600"/>
            <a:ext cx="5867400" cy="6019800"/>
          </a:xfrm>
          <a:solidFill>
            <a:srgbClr val="FFFFFF"/>
          </a:solidFill>
          <a:ln>
            <a:noFill/>
          </a:ln>
        </p:spPr>
        <p:txBody>
          <a:bodyPr anchor="t"/>
          <a:lstStyle/>
          <a:p>
            <a:r>
              <a:rPr lang="en-US" altLang="en-US" sz="1200" u="sng" dirty="0">
                <a:latin typeface="Arial" panose="020B0604020202020204" pitchFamily="34" charset="0"/>
                <a:ea typeface="ＭＳ Ｐゴシック" panose="020B0600070205080204" pitchFamily="34" charset="-128"/>
                <a:cs typeface="Arial" panose="020B0604020202020204" pitchFamily="34" charset="0"/>
              </a:rPr>
              <a:t>Slide Discussion</a:t>
            </a:r>
          </a:p>
          <a:p>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Following directions is another reason that abuse happens</a:t>
            </a:r>
            <a:r>
              <a:rPr lang="en-US" altLang="en-US" sz="1200" b="1" i="1" dirty="0">
                <a:latin typeface="Arial" panose="020B0604020202020204" pitchFamily="34" charset="0"/>
                <a:ea typeface="ＭＳ Ｐゴシック" panose="020B0600070205080204" pitchFamily="34" charset="-128"/>
                <a:cs typeface="Arial" panose="020B0604020202020204" pitchFamily="34" charset="0"/>
              </a:rPr>
              <a:t>. </a:t>
            </a:r>
            <a:r>
              <a:rPr lang="en-US" altLang="en-US" sz="1200" b="1" i="0" dirty="0">
                <a:latin typeface="Arial" panose="020B0604020202020204" pitchFamily="34" charset="0"/>
                <a:ea typeface="ＭＳ Ｐゴシック" panose="020B0600070205080204" pitchFamily="34" charset="-128"/>
                <a:cs typeface="Arial" panose="020B0604020202020204" pitchFamily="34" charset="0"/>
              </a:rPr>
              <a:t>Following directions.</a:t>
            </a:r>
            <a:endParaRPr lang="en-US" altLang="en-US" sz="1200" i="0" dirty="0">
              <a:latin typeface="Arial" panose="020B0604020202020204" pitchFamily="34" charset="0"/>
              <a:ea typeface="ＭＳ Ｐゴシック" panose="020B0600070205080204" pitchFamily="34" charset="-128"/>
              <a:cs typeface="Arial" panose="020B0604020202020204" pitchFamily="34" charset="0"/>
            </a:endParaRP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Is it important to follow directions? </a:t>
            </a:r>
          </a:p>
          <a:p>
            <a:pPr fontAlgn="ctr"/>
            <a:r>
              <a:rPr lang="en-US" altLang="en-US" sz="1200" dirty="0">
                <a:latin typeface="Arial" panose="020B0604020202020204" pitchFamily="34" charset="0"/>
                <a:ea typeface="ＭＳ Ｐゴシック" panose="020B0600070205080204" pitchFamily="34" charset="-128"/>
                <a:cs typeface="Arial" panose="020B0604020202020204" pitchFamily="34" charset="0"/>
              </a:rPr>
              <a:t>(Guide students to respond.)</a:t>
            </a: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&gt;Yes! </a:t>
            </a: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But we must remember that there are good directions and sometimes there are bad directions. </a:t>
            </a: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Sometimes people are abused because they follow all directions – good directions AND bad directions.</a:t>
            </a: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Some students don’t know that they can say NO to bad directions.</a:t>
            </a: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It is important to follow directions, but we must also learn what to do when someone gives us a bad direction.</a:t>
            </a:r>
          </a:p>
          <a:p>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br>
              <a:rPr lang="en-US" altLang="en-US" sz="1200" b="1" dirty="0">
                <a:latin typeface="Arial" panose="020B0604020202020204" pitchFamily="34" charset="0"/>
                <a:ea typeface="ＭＳ Ｐゴシック" panose="020B0600070205080204" pitchFamily="34" charset="-128"/>
                <a:cs typeface="Arial" panose="020B0604020202020204" pitchFamily="34" charset="0"/>
              </a:rPr>
            </a:b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 </a:t>
            </a: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pPr eaLnBrk="1" hangingPunct="1">
              <a:spcBef>
                <a:spcPct val="0"/>
              </a:spcBef>
            </a:pP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4231FD-D0B0-7E9B-67C4-0168F1FEDF7B}"/>
            </a:ext>
          </a:extLst>
        </p:cNvPr>
        <p:cNvGrpSpPr/>
        <p:nvPr/>
      </p:nvGrpSpPr>
      <p:grpSpPr>
        <a:xfrm>
          <a:off x="0" y="0"/>
          <a:ext cx="0" cy="0"/>
          <a:chOff x="0" y="0"/>
          <a:chExt cx="0" cy="0"/>
        </a:xfrm>
      </p:grpSpPr>
      <p:sp>
        <p:nvSpPr>
          <p:cNvPr id="46081" name="Rectangle 7">
            <a:extLst>
              <a:ext uri="{FF2B5EF4-FFF2-40B4-BE49-F238E27FC236}">
                <a16:creationId xmlns:a16="http://schemas.microsoft.com/office/drawing/2014/main" id="{100ABC6A-68A5-F89B-6113-3785F1931FF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Geneva" panose="020B0503030404040204" pitchFamily="34" charset="0"/>
                <a:ea typeface="ＭＳ Ｐゴシック" panose="020B0600070205080204" pitchFamily="34" charset="-128"/>
              </a:defRPr>
            </a:lvl1pPr>
            <a:lvl2pPr marL="742950" indent="-285750">
              <a:defRPr sz="2400">
                <a:solidFill>
                  <a:schemeClr val="tx1"/>
                </a:solidFill>
                <a:latin typeface="Geneva" panose="020B0503030404040204" pitchFamily="34" charset="0"/>
                <a:ea typeface="ＭＳ Ｐゴシック" panose="020B0600070205080204" pitchFamily="34" charset="-128"/>
              </a:defRPr>
            </a:lvl2pPr>
            <a:lvl3pPr marL="1143000" indent="-228600">
              <a:defRPr sz="2400">
                <a:solidFill>
                  <a:schemeClr val="tx1"/>
                </a:solidFill>
                <a:latin typeface="Geneva" panose="020B0503030404040204" pitchFamily="34" charset="0"/>
                <a:ea typeface="ＭＳ Ｐゴシック" panose="020B0600070205080204" pitchFamily="34" charset="-128"/>
              </a:defRPr>
            </a:lvl3pPr>
            <a:lvl4pPr marL="1600200" indent="-228600">
              <a:defRPr sz="2400">
                <a:solidFill>
                  <a:schemeClr val="tx1"/>
                </a:solidFill>
                <a:latin typeface="Geneva" panose="020B0503030404040204" pitchFamily="34" charset="0"/>
                <a:ea typeface="ＭＳ Ｐゴシック" panose="020B0600070205080204" pitchFamily="34" charset="-128"/>
              </a:defRPr>
            </a:lvl4pPr>
            <a:lvl5pPr marL="2057400" indent="-228600">
              <a:defRPr sz="24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9pPr>
          </a:lstStyle>
          <a:p>
            <a:fld id="{2EC4DFC2-1DE9-9546-AF78-C422F7BA3F73}" type="slidenum">
              <a:rPr lang="en-US" altLang="en-US" sz="1200" smtClean="0">
                <a:latin typeface="Times" pitchFamily="2" charset="0"/>
              </a:rPr>
              <a:pPr/>
              <a:t>4</a:t>
            </a:fld>
            <a:endParaRPr lang="en-US" altLang="en-US" sz="1200" dirty="0">
              <a:latin typeface="Times" pitchFamily="2" charset="0"/>
            </a:endParaRPr>
          </a:p>
        </p:txBody>
      </p:sp>
      <p:sp>
        <p:nvSpPr>
          <p:cNvPr id="46082" name="Rectangle 2">
            <a:extLst>
              <a:ext uri="{FF2B5EF4-FFF2-40B4-BE49-F238E27FC236}">
                <a16:creationId xmlns:a16="http://schemas.microsoft.com/office/drawing/2014/main" id="{F9BCDAB0-71FE-E4B6-341D-51E98B594AB1}"/>
              </a:ext>
            </a:extLst>
          </p:cNvPr>
          <p:cNvSpPr>
            <a:spLocks noGrp="1" noRot="1" noChangeAspect="1" noChangeArrowheads="1" noTextEdit="1"/>
          </p:cNvSpPr>
          <p:nvPr>
            <p:ph type="sldImg"/>
          </p:nvPr>
        </p:nvSpPr>
        <p:spPr>
          <a:xfrm>
            <a:off x="50800" y="381000"/>
            <a:ext cx="3251200" cy="1828800"/>
          </a:xfrm>
          <a:solidFill>
            <a:srgbClr val="FFFFFF"/>
          </a:solidFill>
          <a:ln/>
        </p:spPr>
      </p:sp>
      <p:sp>
        <p:nvSpPr>
          <p:cNvPr id="46083" name="Rectangle 3">
            <a:extLst>
              <a:ext uri="{FF2B5EF4-FFF2-40B4-BE49-F238E27FC236}">
                <a16:creationId xmlns:a16="http://schemas.microsoft.com/office/drawing/2014/main" id="{51D5C299-2212-3886-6A3E-F75B3C1A7C38}"/>
              </a:ext>
            </a:extLst>
          </p:cNvPr>
          <p:cNvSpPr>
            <a:spLocks noGrp="1" noChangeArrowheads="1"/>
          </p:cNvSpPr>
          <p:nvPr>
            <p:ph type="body" idx="1"/>
          </p:nvPr>
        </p:nvSpPr>
        <p:spPr>
          <a:xfrm>
            <a:off x="457200" y="2438400"/>
            <a:ext cx="5867400" cy="6248400"/>
          </a:xfrm>
          <a:solidFill>
            <a:srgbClr val="FFFFFF"/>
          </a:solidFill>
          <a:ln>
            <a:noFill/>
          </a:ln>
        </p:spPr>
        <p:txBody>
          <a:bodyPr anchor="t"/>
          <a:lstStyle/>
          <a:p>
            <a:r>
              <a:rPr lang="en-US" altLang="en-US" sz="1200" u="sng" dirty="0">
                <a:latin typeface="Arial" panose="020B0604020202020204" pitchFamily="34" charset="0"/>
                <a:ea typeface="ＭＳ Ｐゴシック" panose="020B0600070205080204" pitchFamily="34" charset="-128"/>
                <a:cs typeface="Arial" panose="020B0604020202020204" pitchFamily="34" charset="0"/>
              </a:rPr>
              <a:t>Slide Discussion</a:t>
            </a: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Here’s another reason that abuse happens. </a:t>
            </a:r>
          </a:p>
          <a:p>
            <a:pPr fontAlgn="ct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Some people think that the only people who can hurt you are strangers. They think that if you don’t talk to strangers, you will be safe. But this is wrong. </a:t>
            </a: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Most times when a person is abused, it is by someone they know. It might be someone at school, someone in your family, or someone who is supposed to be helping you. We need to be careful about everyone, not just strangers.</a:t>
            </a: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r>
              <a:rPr lang="en-US" altLang="en-US" sz="1200" u="sng" dirty="0">
                <a:latin typeface="Arial" panose="020B0604020202020204" pitchFamily="34" charset="0"/>
                <a:ea typeface="ＭＳ Ｐゴシック" panose="020B0600070205080204" pitchFamily="34" charset="-128"/>
                <a:cs typeface="Arial" panose="020B0604020202020204" pitchFamily="34" charset="0"/>
              </a:rPr>
              <a:t>Teacher Tip</a:t>
            </a:r>
          </a:p>
          <a:p>
            <a:r>
              <a:rPr lang="en-US" altLang="en-US" sz="1200" dirty="0">
                <a:latin typeface="Arial" panose="020B0604020202020204" pitchFamily="34" charset="0"/>
                <a:ea typeface="ＭＳ Ｐゴシック" panose="020B0600070205080204" pitchFamily="34" charset="-128"/>
                <a:cs typeface="Arial" panose="020B0604020202020204" pitchFamily="34" charset="0"/>
              </a:rPr>
              <a:t>Do what you can to help students understand that anyone can be a threat to our safety, not just strangers.</a:t>
            </a: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r>
              <a:rPr lang="en-US" altLang="en-US" sz="1200" dirty="0">
                <a:latin typeface="Arial" panose="020B0604020202020204" pitchFamily="34" charset="0"/>
                <a:ea typeface="ＭＳ Ｐゴシック" panose="020B0600070205080204" pitchFamily="34" charset="-128"/>
                <a:cs typeface="Arial" panose="020B0604020202020204" pitchFamily="34" charset="0"/>
              </a:rPr>
              <a:t>Research tells us that 92-99% of the time the perpetrator is known to, and part of, the victim’s immediate environment.</a:t>
            </a:r>
          </a:p>
          <a:p>
            <a:br>
              <a:rPr lang="en-US" altLang="en-US" sz="1200" b="1" dirty="0">
                <a:latin typeface="Arial" panose="020B0604020202020204" pitchFamily="34" charset="0"/>
                <a:ea typeface="ＭＳ Ｐゴシック" panose="020B0600070205080204" pitchFamily="34" charset="-128"/>
                <a:cs typeface="Arial" panose="020B0604020202020204" pitchFamily="34" charset="0"/>
              </a:rPr>
            </a:b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 </a:t>
            </a: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pPr lvl="1" eaLnBrk="1" hangingPunct="1"/>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3422211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a:extLst>
              <a:ext uri="{FF2B5EF4-FFF2-40B4-BE49-F238E27FC236}">
                <a16:creationId xmlns:a16="http://schemas.microsoft.com/office/drawing/2014/main" id="{AD4EC999-C471-B941-9B13-5883A854DB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Geneva" panose="020B0503030404040204" pitchFamily="34" charset="0"/>
                <a:ea typeface="ＭＳ Ｐゴシック" panose="020B0600070205080204" pitchFamily="34" charset="-128"/>
              </a:defRPr>
            </a:lvl1pPr>
            <a:lvl2pPr marL="742950" indent="-285750">
              <a:defRPr sz="2400">
                <a:solidFill>
                  <a:schemeClr val="tx1"/>
                </a:solidFill>
                <a:latin typeface="Geneva" panose="020B0503030404040204" pitchFamily="34" charset="0"/>
                <a:ea typeface="ＭＳ Ｐゴシック" panose="020B0600070205080204" pitchFamily="34" charset="-128"/>
              </a:defRPr>
            </a:lvl2pPr>
            <a:lvl3pPr marL="1143000" indent="-228600">
              <a:defRPr sz="2400">
                <a:solidFill>
                  <a:schemeClr val="tx1"/>
                </a:solidFill>
                <a:latin typeface="Geneva" panose="020B0503030404040204" pitchFamily="34" charset="0"/>
                <a:ea typeface="ＭＳ Ｐゴシック" panose="020B0600070205080204" pitchFamily="34" charset="-128"/>
              </a:defRPr>
            </a:lvl3pPr>
            <a:lvl4pPr marL="1600200" indent="-228600">
              <a:defRPr sz="2400">
                <a:solidFill>
                  <a:schemeClr val="tx1"/>
                </a:solidFill>
                <a:latin typeface="Geneva" panose="020B0503030404040204" pitchFamily="34" charset="0"/>
                <a:ea typeface="ＭＳ Ｐゴシック" panose="020B0600070205080204" pitchFamily="34" charset="-128"/>
              </a:defRPr>
            </a:lvl4pPr>
            <a:lvl5pPr marL="2057400" indent="-228600">
              <a:defRPr sz="24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9pPr>
          </a:lstStyle>
          <a:p>
            <a:fld id="{3B8D572E-E44D-4346-BED4-0A98BF68338E}" type="slidenum">
              <a:rPr lang="en-US" altLang="en-US" sz="1200" smtClean="0">
                <a:latin typeface="Times" pitchFamily="2" charset="0"/>
              </a:rPr>
              <a:pPr/>
              <a:t>5</a:t>
            </a:fld>
            <a:endParaRPr lang="en-US" altLang="en-US" sz="1200" dirty="0">
              <a:latin typeface="Times" pitchFamily="2" charset="0"/>
            </a:endParaRPr>
          </a:p>
        </p:txBody>
      </p:sp>
      <p:sp>
        <p:nvSpPr>
          <p:cNvPr id="54274" name="Rectangle 2">
            <a:extLst>
              <a:ext uri="{FF2B5EF4-FFF2-40B4-BE49-F238E27FC236}">
                <a16:creationId xmlns:a16="http://schemas.microsoft.com/office/drawing/2014/main" id="{ED2B339F-E01C-D840-99D4-9C91C910DE15}"/>
              </a:ext>
            </a:extLst>
          </p:cNvPr>
          <p:cNvSpPr>
            <a:spLocks noGrp="1" noRot="1" noChangeAspect="1" noChangeArrowheads="1" noTextEdit="1"/>
          </p:cNvSpPr>
          <p:nvPr>
            <p:ph type="sldImg"/>
          </p:nvPr>
        </p:nvSpPr>
        <p:spPr>
          <a:xfrm>
            <a:off x="0" y="381000"/>
            <a:ext cx="3048000" cy="1714500"/>
          </a:xfrm>
          <a:solidFill>
            <a:srgbClr val="FFFFFF"/>
          </a:solidFill>
          <a:ln/>
        </p:spPr>
      </p:sp>
      <p:sp>
        <p:nvSpPr>
          <p:cNvPr id="54275" name="Rectangle 3">
            <a:extLst>
              <a:ext uri="{FF2B5EF4-FFF2-40B4-BE49-F238E27FC236}">
                <a16:creationId xmlns:a16="http://schemas.microsoft.com/office/drawing/2014/main" id="{F119CC1B-5C98-1E46-AA58-9A7E4AF5CCF7}"/>
              </a:ext>
            </a:extLst>
          </p:cNvPr>
          <p:cNvSpPr>
            <a:spLocks noGrp="1" noChangeArrowheads="1"/>
          </p:cNvSpPr>
          <p:nvPr>
            <p:ph type="body" idx="1"/>
          </p:nvPr>
        </p:nvSpPr>
        <p:spPr>
          <a:xfrm>
            <a:off x="381000" y="2362200"/>
            <a:ext cx="5943600" cy="6096000"/>
          </a:xfrm>
          <a:solidFill>
            <a:srgbClr val="FFFFFF"/>
          </a:solidFill>
          <a:ln>
            <a:noFill/>
          </a:ln>
        </p:spPr>
        <p:txBody>
          <a:bodyPr anchor="t"/>
          <a:lstStyle/>
          <a:p>
            <a:r>
              <a:rPr lang="en-US" altLang="en-US" sz="1200" u="sng" dirty="0">
                <a:latin typeface="Arial" panose="020B0604020202020204" pitchFamily="34" charset="0"/>
                <a:ea typeface="ＭＳ Ｐゴシック" panose="020B0600070205080204" pitchFamily="34" charset="-128"/>
                <a:cs typeface="Arial" panose="020B0604020202020204" pitchFamily="34" charset="0"/>
              </a:rPr>
              <a:t>Slide Discussion</a:t>
            </a: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Here’s another reason that abuse happens to people.</a:t>
            </a: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People don’t get help needed to develop appropriate relationships. Almost everyone wants friend relationships, and many people want romantic relationships. Sometimes people who don’t have relationships will do anything to get one – even if it means being abused. They think that an inappropriate relationship is better than none at all. This is very sad because we all deserve to have good relationships in our lives – not bad ones.</a:t>
            </a: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There are good relationships and there are relationships that are inappropriate and wrong. If we don’t learn about this, we might get tricked into having an inappropriate relationship and we could be abused. </a:t>
            </a: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It can be even harder for people with disabilities to get information and help needed to learn about and develop appropriate relationships. That means help in getting together with good friends who we like and who like us.</a:t>
            </a: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marL="0" marR="0" lvl="0" indent="0" algn="l" defTabSz="914400" rtl="0" eaLnBrk="0" fontAlgn="ctr" latinLnBrk="0" hangingPunct="0">
              <a:lnSpc>
                <a:spcPct val="100000"/>
              </a:lnSpc>
              <a:spcBef>
                <a:spcPct val="30000"/>
              </a:spcBef>
              <a:spcAft>
                <a:spcPct val="0"/>
              </a:spcAft>
              <a:buClrTx/>
              <a:buSzTx/>
              <a:buFontTx/>
              <a:buNone/>
              <a:tabLst/>
              <a:defRPr/>
            </a:pP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Some people even think people with disabilities don’t need relationships. That is not true because everybody needs relationships. Everyone wants to have friends. It is nice to be with other people and have fun. Most of us would like to have a boyfriend or girlfriend, maybe even get married.</a:t>
            </a: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pPr fontAlgn="ct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We are all going to learn about relationships so that we can make good choices about friends and boyfriends and girlfriends. We’ll talk more about this later.</a:t>
            </a: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marL="0" marR="0" lvl="0" indent="0" algn="l" defTabSz="914400" rtl="0" eaLnBrk="0" fontAlgn="ctr" latinLnBrk="0" hangingPunct="0">
              <a:lnSpc>
                <a:spcPct val="100000"/>
              </a:lnSpc>
              <a:spcBef>
                <a:spcPct val="30000"/>
              </a:spcBef>
              <a:spcAft>
                <a:spcPct val="0"/>
              </a:spcAft>
              <a:buClrTx/>
              <a:buSzTx/>
              <a:buFontTx/>
              <a:buNone/>
              <a:tabLst/>
              <a:defRPr/>
            </a:pP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You also need accurate information about sex and love so that no one can trick you into doing things that are inappropriate and wrong. We will talk more about this later.</a:t>
            </a:r>
          </a:p>
          <a:p>
            <a:pPr fontAlgn="ct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br>
              <a:rPr lang="en-US" altLang="en-US" sz="1200" b="1" dirty="0">
                <a:latin typeface="Arial" panose="020B0604020202020204" pitchFamily="34" charset="0"/>
                <a:ea typeface="ＭＳ Ｐゴシック" panose="020B0600070205080204" pitchFamily="34" charset="-128"/>
                <a:cs typeface="Arial" panose="020B0604020202020204" pitchFamily="34" charset="0"/>
              </a:rPr>
            </a:b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 </a:t>
            </a: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a:extLst>
              <a:ext uri="{FF2B5EF4-FFF2-40B4-BE49-F238E27FC236}">
                <a16:creationId xmlns:a16="http://schemas.microsoft.com/office/drawing/2014/main" id="{12727DFE-47B2-774D-B38F-DE71D315362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Geneva" panose="020B0503030404040204" pitchFamily="34" charset="0"/>
                <a:ea typeface="ＭＳ Ｐゴシック" panose="020B0600070205080204" pitchFamily="34" charset="-128"/>
              </a:defRPr>
            </a:lvl1pPr>
            <a:lvl2pPr marL="742950" indent="-285750">
              <a:defRPr sz="2400">
                <a:solidFill>
                  <a:schemeClr val="tx1"/>
                </a:solidFill>
                <a:latin typeface="Geneva" panose="020B0503030404040204" pitchFamily="34" charset="0"/>
                <a:ea typeface="ＭＳ Ｐゴシック" panose="020B0600070205080204" pitchFamily="34" charset="-128"/>
              </a:defRPr>
            </a:lvl2pPr>
            <a:lvl3pPr marL="1143000" indent="-228600">
              <a:defRPr sz="2400">
                <a:solidFill>
                  <a:schemeClr val="tx1"/>
                </a:solidFill>
                <a:latin typeface="Geneva" panose="020B0503030404040204" pitchFamily="34" charset="0"/>
                <a:ea typeface="ＭＳ Ｐゴシック" panose="020B0600070205080204" pitchFamily="34" charset="-128"/>
              </a:defRPr>
            </a:lvl3pPr>
            <a:lvl4pPr marL="1600200" indent="-228600">
              <a:defRPr sz="2400">
                <a:solidFill>
                  <a:schemeClr val="tx1"/>
                </a:solidFill>
                <a:latin typeface="Geneva" panose="020B0503030404040204" pitchFamily="34" charset="0"/>
                <a:ea typeface="ＭＳ Ｐゴシック" panose="020B0600070205080204" pitchFamily="34" charset="-128"/>
              </a:defRPr>
            </a:lvl4pPr>
            <a:lvl5pPr marL="2057400" indent="-228600">
              <a:defRPr sz="24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9pPr>
          </a:lstStyle>
          <a:p>
            <a:fld id="{D80A656A-C112-9D41-B090-507E9B1F82DE}" type="slidenum">
              <a:rPr lang="en-US" altLang="en-US" sz="1200" smtClean="0">
                <a:latin typeface="Times" pitchFamily="2" charset="0"/>
              </a:rPr>
              <a:pPr/>
              <a:t>6</a:t>
            </a:fld>
            <a:endParaRPr lang="en-US" altLang="en-US" sz="1200" dirty="0">
              <a:latin typeface="Times" pitchFamily="2" charset="0"/>
            </a:endParaRPr>
          </a:p>
        </p:txBody>
      </p:sp>
      <p:sp>
        <p:nvSpPr>
          <p:cNvPr id="52226" name="Rectangle 2">
            <a:extLst>
              <a:ext uri="{FF2B5EF4-FFF2-40B4-BE49-F238E27FC236}">
                <a16:creationId xmlns:a16="http://schemas.microsoft.com/office/drawing/2014/main" id="{48350679-73B9-7048-AFBC-28DAA091897F}"/>
              </a:ext>
            </a:extLst>
          </p:cNvPr>
          <p:cNvSpPr>
            <a:spLocks noGrp="1" noRot="1" noChangeAspect="1" noChangeArrowheads="1" noTextEdit="1"/>
          </p:cNvSpPr>
          <p:nvPr>
            <p:ph type="sldImg"/>
          </p:nvPr>
        </p:nvSpPr>
        <p:spPr>
          <a:xfrm>
            <a:off x="-7938" y="381000"/>
            <a:ext cx="3114676" cy="1752600"/>
          </a:xfrm>
          <a:solidFill>
            <a:srgbClr val="FFFFFF"/>
          </a:solidFill>
          <a:ln/>
        </p:spPr>
      </p:sp>
      <p:sp>
        <p:nvSpPr>
          <p:cNvPr id="52227" name="Rectangle 3">
            <a:extLst>
              <a:ext uri="{FF2B5EF4-FFF2-40B4-BE49-F238E27FC236}">
                <a16:creationId xmlns:a16="http://schemas.microsoft.com/office/drawing/2014/main" id="{1A816E72-EBC3-1D4B-B329-E12DFBD80B0A}"/>
              </a:ext>
            </a:extLst>
          </p:cNvPr>
          <p:cNvSpPr>
            <a:spLocks noGrp="1" noChangeArrowheads="1"/>
          </p:cNvSpPr>
          <p:nvPr>
            <p:ph type="body" idx="1"/>
          </p:nvPr>
        </p:nvSpPr>
        <p:spPr>
          <a:xfrm>
            <a:off x="381000" y="2286000"/>
            <a:ext cx="6019800" cy="6096000"/>
          </a:xfrm>
          <a:solidFill>
            <a:srgbClr val="FFFFFF"/>
          </a:solidFill>
          <a:ln>
            <a:noFill/>
          </a:ln>
        </p:spPr>
        <p:txBody>
          <a:bodyPr anchor="t"/>
          <a:lstStyle/>
          <a:p>
            <a:r>
              <a:rPr lang="en-US" altLang="en-US" sz="1200" u="sng" dirty="0">
                <a:latin typeface="Arial" panose="020B0604020202020204" pitchFamily="34" charset="0"/>
                <a:ea typeface="ＭＳ Ｐゴシック" panose="020B0600070205080204" pitchFamily="34" charset="-128"/>
                <a:cs typeface="Arial" panose="020B0604020202020204" pitchFamily="34" charset="0"/>
              </a:rPr>
              <a:t>Slide Discussion</a:t>
            </a: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Here’s another reason that abuse happens.</a:t>
            </a:r>
          </a:p>
          <a:p>
            <a:pPr fontAlgn="ct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Sometimes students have problems, but they don’t tell anyone. They don’t report problems. </a:t>
            </a: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Here are some reasons why:</a:t>
            </a: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&gt;They haven’t ever learned about abuse. </a:t>
            </a:r>
          </a:p>
          <a:p>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&gt;They don’t know who to tell.</a:t>
            </a:r>
            <a:br>
              <a:rPr lang="en-US" altLang="en-US" sz="1200" b="1" dirty="0">
                <a:latin typeface="Arial" panose="020B0604020202020204" pitchFamily="34" charset="0"/>
                <a:ea typeface="ＭＳ Ｐゴシック" panose="020B0600070205080204" pitchFamily="34" charset="-128"/>
                <a:cs typeface="Arial" panose="020B0604020202020204" pitchFamily="34" charset="0"/>
              </a:rPr>
            </a:b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&gt;They don’t know how to report.</a:t>
            </a:r>
          </a:p>
          <a:p>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&gt;It is too hard to talk about the problem.</a:t>
            </a:r>
            <a:br>
              <a:rPr lang="en-US" altLang="en-US" sz="1200" b="1" dirty="0">
                <a:latin typeface="Arial" panose="020B0604020202020204" pitchFamily="34" charset="0"/>
                <a:ea typeface="ＭＳ Ｐゴシック" panose="020B0600070205080204" pitchFamily="34" charset="-128"/>
                <a:cs typeface="Arial" panose="020B0604020202020204" pitchFamily="34" charset="0"/>
              </a:rPr>
            </a:b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&gt;They try to talk about the problem, but no one will listen.</a:t>
            </a:r>
            <a:br>
              <a:rPr lang="en-US" altLang="en-US" sz="1200" b="1" dirty="0">
                <a:latin typeface="Arial" panose="020B0604020202020204" pitchFamily="34" charset="0"/>
                <a:ea typeface="ＭＳ Ｐゴシック" panose="020B0600070205080204" pitchFamily="34" charset="-128"/>
                <a:cs typeface="Arial" panose="020B0604020202020204" pitchFamily="34" charset="0"/>
              </a:rPr>
            </a:b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&gt;They are afraid they will get in trouble.</a:t>
            </a:r>
            <a:br>
              <a:rPr lang="en-US" altLang="en-US" sz="1200" b="1" dirty="0">
                <a:latin typeface="Arial" panose="020B0604020202020204" pitchFamily="34" charset="0"/>
                <a:ea typeface="ＭＳ Ｐゴシック" panose="020B0600070205080204" pitchFamily="34" charset="-128"/>
                <a:cs typeface="Arial" panose="020B0604020202020204" pitchFamily="34" charset="0"/>
              </a:rPr>
            </a:b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&gt;They are afraid someone will hurt them.</a:t>
            </a:r>
            <a:br>
              <a:rPr lang="en-US" altLang="en-US" sz="1200" b="1" dirty="0">
                <a:latin typeface="Arial" panose="020B0604020202020204" pitchFamily="34" charset="0"/>
                <a:ea typeface="ＭＳ Ｐゴシック" panose="020B0600070205080204" pitchFamily="34" charset="-128"/>
                <a:cs typeface="Arial" panose="020B0604020202020204" pitchFamily="34" charset="0"/>
              </a:rPr>
            </a:b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Can you think of any other reasons someone might not report problems?</a:t>
            </a:r>
          </a:p>
          <a:p>
            <a:r>
              <a:rPr lang="en-US" altLang="en-US" sz="1200" dirty="0">
                <a:latin typeface="Arial" panose="020B0604020202020204" pitchFamily="34" charset="0"/>
                <a:ea typeface="ＭＳ Ｐゴシック" panose="020B0600070205080204" pitchFamily="34" charset="-128"/>
                <a:cs typeface="Arial" panose="020B0604020202020204" pitchFamily="34" charset="0"/>
              </a:rPr>
              <a:t>(</a:t>
            </a:r>
            <a:r>
              <a:rPr lang="en-US" sz="1200" b="0" u="none" kern="1200" dirty="0">
                <a:solidFill>
                  <a:schemeClr val="tx1"/>
                </a:solidFill>
                <a:effectLst/>
                <a:latin typeface="Arial" panose="020B0604020202020204" pitchFamily="34" charset="0"/>
                <a:ea typeface="Geneva" panose="020B0503030404040204" pitchFamily="34" charset="0"/>
                <a:cs typeface="Arial" panose="020B0604020202020204" pitchFamily="34" charset="0"/>
              </a:rPr>
              <a:t>Allow/Guide </a:t>
            </a:r>
            <a:r>
              <a:rPr lang="en-US" altLang="en-US" sz="1200" dirty="0">
                <a:latin typeface="Arial" panose="020B0604020202020204" pitchFamily="34" charset="0"/>
                <a:ea typeface="ＭＳ Ｐゴシック" panose="020B0600070205080204" pitchFamily="34" charset="-128"/>
                <a:cs typeface="Arial" panose="020B0604020202020204" pitchFamily="34" charset="0"/>
              </a:rPr>
              <a:t>students to respond.)</a:t>
            </a:r>
          </a:p>
          <a:p>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&gt;They don’t ever have a chance to talk to a safe person about problems.</a:t>
            </a:r>
            <a:br>
              <a:rPr lang="en-US" altLang="en-US" sz="1200" b="1" dirty="0">
                <a:latin typeface="Arial" panose="020B0604020202020204" pitchFamily="34" charset="0"/>
                <a:ea typeface="ＭＳ Ｐゴシック" panose="020B0600070205080204" pitchFamily="34" charset="-128"/>
                <a:cs typeface="Arial" panose="020B0604020202020204" pitchFamily="34" charset="0"/>
              </a:rPr>
            </a:b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&gt;They don’t think anyone will help them with the problem.</a:t>
            </a:r>
            <a:br>
              <a:rPr lang="en-US" altLang="en-US" sz="1200" b="1" dirty="0">
                <a:latin typeface="Arial" panose="020B0604020202020204" pitchFamily="34" charset="0"/>
                <a:ea typeface="ＭＳ Ｐゴシック" panose="020B0600070205080204" pitchFamily="34" charset="-128"/>
                <a:cs typeface="Arial" panose="020B0604020202020204" pitchFamily="34" charset="0"/>
              </a:rPr>
            </a:b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&gt;They are afraid the abuser will get mad.</a:t>
            </a:r>
            <a:br>
              <a:rPr lang="en-US" altLang="en-US" sz="1200" b="1" dirty="0">
                <a:latin typeface="Arial" panose="020B0604020202020204" pitchFamily="34" charset="0"/>
                <a:ea typeface="ＭＳ Ｐゴシック" panose="020B0600070205080204" pitchFamily="34" charset="-128"/>
                <a:cs typeface="Arial" panose="020B0604020202020204" pitchFamily="34" charset="0"/>
              </a:rPr>
            </a:b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&gt;They are afraid no one will believe them.</a:t>
            </a:r>
            <a:br>
              <a:rPr lang="en-US" altLang="en-US" sz="1200" b="1" dirty="0">
                <a:latin typeface="Arial" panose="020B0604020202020204" pitchFamily="34" charset="0"/>
                <a:ea typeface="ＭＳ Ｐゴシック" panose="020B0600070205080204" pitchFamily="34" charset="-128"/>
                <a:cs typeface="Arial" panose="020B0604020202020204" pitchFamily="34" charset="0"/>
              </a:rPr>
            </a:b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&gt;They are afraid they will have to move out of their home.</a:t>
            </a:r>
            <a:br>
              <a:rPr lang="en-US" altLang="en-US" sz="1200" b="1" dirty="0">
                <a:latin typeface="Arial" panose="020B0604020202020204" pitchFamily="34" charset="0"/>
                <a:ea typeface="ＭＳ Ｐゴシック" panose="020B0600070205080204" pitchFamily="34" charset="-128"/>
                <a:cs typeface="Arial" panose="020B0604020202020204" pitchFamily="34" charset="0"/>
              </a:rPr>
            </a:b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&gt;They are afraid they will get in trouble.</a:t>
            </a:r>
            <a:br>
              <a:rPr lang="en-US" altLang="en-US" sz="1200" b="1" dirty="0">
                <a:latin typeface="Arial" panose="020B0604020202020204" pitchFamily="34" charset="0"/>
                <a:ea typeface="ＭＳ Ｐゴシック" panose="020B0600070205080204" pitchFamily="34" charset="-128"/>
                <a:cs typeface="Arial" panose="020B0604020202020204" pitchFamily="34" charset="0"/>
              </a:rPr>
            </a:b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&gt;They are afraid someone will hurt them.</a:t>
            </a:r>
            <a:br>
              <a:rPr lang="en-US" altLang="en-US" sz="1200" b="1" dirty="0">
                <a:latin typeface="Arial" panose="020B0604020202020204" pitchFamily="34" charset="0"/>
                <a:ea typeface="ＭＳ Ｐゴシック" panose="020B0600070205080204" pitchFamily="34" charset="-128"/>
                <a:cs typeface="Arial" panose="020B0604020202020204" pitchFamily="34" charset="0"/>
              </a:rPr>
            </a:b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&gt;They are afraid the abuser will hurt someone else.</a:t>
            </a: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&gt;They are afraid someone will die.</a:t>
            </a:r>
            <a:br>
              <a:rPr lang="en-US" altLang="en-US" sz="1200" b="1" dirty="0">
                <a:latin typeface="Arial" panose="020B0604020202020204" pitchFamily="34" charset="0"/>
                <a:ea typeface="ＭＳ Ｐゴシック" panose="020B0600070205080204" pitchFamily="34" charset="-128"/>
                <a:cs typeface="Arial" panose="020B0604020202020204" pitchFamily="34" charset="0"/>
              </a:rPr>
            </a:b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&gt;They are told to keep the problem a secret.</a:t>
            </a:r>
            <a:br>
              <a:rPr lang="en-US" altLang="en-US" sz="1200" b="1" dirty="0">
                <a:latin typeface="Arial" panose="020B0604020202020204" pitchFamily="34" charset="0"/>
                <a:ea typeface="ＭＳ Ｐゴシック" panose="020B0600070205080204" pitchFamily="34" charset="-128"/>
                <a:cs typeface="Arial" panose="020B0604020202020204" pitchFamily="34" charset="0"/>
              </a:rPr>
            </a:b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&gt;They think they deserve the abuse.</a:t>
            </a:r>
            <a:br>
              <a:rPr lang="en-US" altLang="en-US" sz="1200" b="1" dirty="0">
                <a:latin typeface="Arial" panose="020B0604020202020204" pitchFamily="34" charset="0"/>
                <a:ea typeface="ＭＳ Ｐゴシック" panose="020B0600070205080204" pitchFamily="34" charset="-128"/>
                <a:cs typeface="Arial" panose="020B0604020202020204" pitchFamily="34" charset="0"/>
              </a:rPr>
            </a:b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eaLnBrk="1" hangingPunct="1">
              <a:spcBef>
                <a:spcPct val="0"/>
              </a:spcBef>
            </a:pPr>
            <a:endParaRPr lang="en-US" altLang="en-US" sz="1200" b="1" u="sng" dirty="0">
              <a:latin typeface="Arial" panose="020B0604020202020204" pitchFamily="34" charset="0"/>
              <a:ea typeface="ＭＳ Ｐゴシック" panose="020B0600070205080204" pitchFamily="34" charset="-128"/>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95D228-4D3E-D735-8C41-AD49866D46CC}"/>
            </a:ext>
          </a:extLst>
        </p:cNvPr>
        <p:cNvGrpSpPr/>
        <p:nvPr/>
      </p:nvGrpSpPr>
      <p:grpSpPr>
        <a:xfrm>
          <a:off x="0" y="0"/>
          <a:ext cx="0" cy="0"/>
          <a:chOff x="0" y="0"/>
          <a:chExt cx="0" cy="0"/>
        </a:xfrm>
      </p:grpSpPr>
      <p:sp>
        <p:nvSpPr>
          <p:cNvPr id="52225" name="Rectangle 7">
            <a:extLst>
              <a:ext uri="{FF2B5EF4-FFF2-40B4-BE49-F238E27FC236}">
                <a16:creationId xmlns:a16="http://schemas.microsoft.com/office/drawing/2014/main" id="{93648A4B-D38B-D3DC-1780-5072B7D02AF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Geneva" panose="020B0503030404040204" pitchFamily="34" charset="0"/>
                <a:ea typeface="ＭＳ Ｐゴシック" panose="020B0600070205080204" pitchFamily="34" charset="-128"/>
              </a:defRPr>
            </a:lvl1pPr>
            <a:lvl2pPr marL="742950" indent="-285750">
              <a:defRPr sz="2400">
                <a:solidFill>
                  <a:schemeClr val="tx1"/>
                </a:solidFill>
                <a:latin typeface="Geneva" panose="020B0503030404040204" pitchFamily="34" charset="0"/>
                <a:ea typeface="ＭＳ Ｐゴシック" panose="020B0600070205080204" pitchFamily="34" charset="-128"/>
              </a:defRPr>
            </a:lvl2pPr>
            <a:lvl3pPr marL="1143000" indent="-228600">
              <a:defRPr sz="2400">
                <a:solidFill>
                  <a:schemeClr val="tx1"/>
                </a:solidFill>
                <a:latin typeface="Geneva" panose="020B0503030404040204" pitchFamily="34" charset="0"/>
                <a:ea typeface="ＭＳ Ｐゴシック" panose="020B0600070205080204" pitchFamily="34" charset="-128"/>
              </a:defRPr>
            </a:lvl3pPr>
            <a:lvl4pPr marL="1600200" indent="-228600">
              <a:defRPr sz="2400">
                <a:solidFill>
                  <a:schemeClr val="tx1"/>
                </a:solidFill>
                <a:latin typeface="Geneva" panose="020B0503030404040204" pitchFamily="34" charset="0"/>
                <a:ea typeface="ＭＳ Ｐゴシック" panose="020B0600070205080204" pitchFamily="34" charset="-128"/>
              </a:defRPr>
            </a:lvl4pPr>
            <a:lvl5pPr marL="2057400" indent="-228600">
              <a:defRPr sz="24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9pPr>
          </a:lstStyle>
          <a:p>
            <a:fld id="{D80A656A-C112-9D41-B090-507E9B1F82DE}" type="slidenum">
              <a:rPr lang="en-US" altLang="en-US" sz="1200" smtClean="0">
                <a:latin typeface="Times" pitchFamily="2" charset="0"/>
              </a:rPr>
              <a:pPr/>
              <a:t>7</a:t>
            </a:fld>
            <a:endParaRPr lang="en-US" altLang="en-US" sz="1200" dirty="0">
              <a:latin typeface="Times" pitchFamily="2" charset="0"/>
            </a:endParaRPr>
          </a:p>
        </p:txBody>
      </p:sp>
      <p:sp>
        <p:nvSpPr>
          <p:cNvPr id="52226" name="Rectangle 2">
            <a:extLst>
              <a:ext uri="{FF2B5EF4-FFF2-40B4-BE49-F238E27FC236}">
                <a16:creationId xmlns:a16="http://schemas.microsoft.com/office/drawing/2014/main" id="{829F0E9F-88CC-A5B4-D489-C604136C8F66}"/>
              </a:ext>
            </a:extLst>
          </p:cNvPr>
          <p:cNvSpPr>
            <a:spLocks noGrp="1" noRot="1" noChangeAspect="1" noChangeArrowheads="1" noTextEdit="1"/>
          </p:cNvSpPr>
          <p:nvPr>
            <p:ph type="sldImg"/>
          </p:nvPr>
        </p:nvSpPr>
        <p:spPr>
          <a:xfrm>
            <a:off x="-7938" y="381000"/>
            <a:ext cx="3114676" cy="1752600"/>
          </a:xfrm>
          <a:solidFill>
            <a:srgbClr val="FFFFFF"/>
          </a:solidFill>
          <a:ln/>
        </p:spPr>
      </p:sp>
      <p:sp>
        <p:nvSpPr>
          <p:cNvPr id="52227" name="Rectangle 3">
            <a:extLst>
              <a:ext uri="{FF2B5EF4-FFF2-40B4-BE49-F238E27FC236}">
                <a16:creationId xmlns:a16="http://schemas.microsoft.com/office/drawing/2014/main" id="{092C213A-2760-24DC-5893-60BEA0CC89F8}"/>
              </a:ext>
            </a:extLst>
          </p:cNvPr>
          <p:cNvSpPr>
            <a:spLocks noGrp="1" noChangeArrowheads="1"/>
          </p:cNvSpPr>
          <p:nvPr>
            <p:ph type="body" idx="1"/>
          </p:nvPr>
        </p:nvSpPr>
        <p:spPr>
          <a:xfrm>
            <a:off x="381000" y="2286000"/>
            <a:ext cx="6019800" cy="6096000"/>
          </a:xfrm>
          <a:solidFill>
            <a:srgbClr val="FFFFFF"/>
          </a:solidFill>
          <a:ln>
            <a:noFill/>
          </a:ln>
        </p:spPr>
        <p:txBody>
          <a:bodyPr anchor="t"/>
          <a:lstStyle/>
          <a:p>
            <a:r>
              <a:rPr lang="en-US" altLang="en-US" sz="1200" u="sng" dirty="0">
                <a:latin typeface="Arial" panose="020B0604020202020204" pitchFamily="34" charset="0"/>
                <a:ea typeface="ＭＳ Ｐゴシック" panose="020B0600070205080204" pitchFamily="34" charset="-128"/>
                <a:cs typeface="Arial" panose="020B0604020202020204" pitchFamily="34" charset="0"/>
              </a:rPr>
              <a:t>Slide Discussion</a:t>
            </a:r>
          </a:p>
          <a:p>
            <a:r>
              <a:rPr lang="en-US" altLang="en-US" sz="1200" b="1" u="none" dirty="0">
                <a:latin typeface="Arial" panose="020B0604020202020204" pitchFamily="34" charset="0"/>
                <a:ea typeface="ＭＳ Ｐゴシック" panose="020B0600070205080204" pitchFamily="34" charset="-128"/>
                <a:cs typeface="Arial" panose="020B0604020202020204" pitchFamily="34" charset="0"/>
              </a:rPr>
              <a:t>Here are some other reasons why a person may not report.</a:t>
            </a:r>
            <a:r>
              <a:rPr lang="en-US" altLang="en-US" sz="1200" b="0" u="none" dirty="0">
                <a:latin typeface="Arial" panose="020B0604020202020204" pitchFamily="34" charset="0"/>
                <a:ea typeface="ＭＳ Ｐゴシック" panose="020B0600070205080204" pitchFamily="34" charset="-128"/>
                <a:cs typeface="Arial" panose="020B0604020202020204" pitchFamily="34" charset="0"/>
              </a:rPr>
              <a:t> </a:t>
            </a: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Sometimes the abuse is happening in a relationship that a person doesn’t want to give up or lose.</a:t>
            </a:r>
          </a:p>
          <a:p>
            <a:pPr marL="171450" marR="0" lvl="0" indent="-171450" algn="l" defTabSz="914400" rtl="0" eaLnBrk="0" fontAlgn="ctr" latinLnBrk="0" hangingPunct="0">
              <a:lnSpc>
                <a:spcPct val="100000"/>
              </a:lnSpc>
              <a:spcBef>
                <a:spcPct val="30000"/>
              </a:spcBef>
              <a:spcAft>
                <a:spcPct val="0"/>
              </a:spcAft>
              <a:buClrTx/>
              <a:buSzTx/>
              <a:buFont typeface="Arial" panose="020B0604020202020204" pitchFamily="34" charset="0"/>
              <a:buChar char="•"/>
              <a:tabLst/>
              <a:defRPr/>
            </a:pP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The abuse is confusing, and the abused person doesn’t want to report the problem even though they they know what is happening is not right. </a:t>
            </a:r>
          </a:p>
          <a:p>
            <a:pPr marL="171450" indent="-171450" fontAlgn="ctr">
              <a:buFont typeface="Arial" panose="020B0604020202020204" pitchFamily="34" charset="0"/>
              <a:buChar char="•"/>
            </a:pP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The abused person might like the attention they get from the abuser, even though it is not ok.</a:t>
            </a:r>
          </a:p>
          <a:p>
            <a:pPr marL="171450" indent="-171450" fontAlgn="ctr">
              <a:buFont typeface="Arial" panose="020B0604020202020204" pitchFamily="34" charset="0"/>
              <a:buChar char="•"/>
            </a:pP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The abused person may like the way sexual abuse feels, even though it is inappropriate and wrong. </a:t>
            </a: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There are ways to have a healthy relationship that provide positive attention and affection. We will talk more about that later.</a:t>
            </a: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 </a:t>
            </a: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People must learn to identify and accurately report problems to a safe person so they can get help. If students don’t learn to report problems, the problems don’t go away. Most of the time the problems get worse. </a:t>
            </a:r>
          </a:p>
          <a:p>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We are going to help you all to learn how to report problems.</a:t>
            </a: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endParaRPr lang="en-US" altLang="en-US" sz="1200" b="1" u="sng"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42018474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a:extLst>
              <a:ext uri="{FF2B5EF4-FFF2-40B4-BE49-F238E27FC236}">
                <a16:creationId xmlns:a16="http://schemas.microsoft.com/office/drawing/2014/main" id="{154C71D4-98CE-4B4E-975F-46948D08F8B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Geneva" panose="020B0503030404040204" pitchFamily="34" charset="0"/>
                <a:ea typeface="ＭＳ Ｐゴシック" panose="020B0600070205080204" pitchFamily="34" charset="-128"/>
              </a:defRPr>
            </a:lvl1pPr>
            <a:lvl2pPr marL="742950" indent="-285750">
              <a:defRPr sz="2400">
                <a:solidFill>
                  <a:schemeClr val="tx1"/>
                </a:solidFill>
                <a:latin typeface="Geneva" panose="020B0503030404040204" pitchFamily="34" charset="0"/>
                <a:ea typeface="ＭＳ Ｐゴシック" panose="020B0600070205080204" pitchFamily="34" charset="-128"/>
              </a:defRPr>
            </a:lvl2pPr>
            <a:lvl3pPr marL="1143000" indent="-228600">
              <a:defRPr sz="2400">
                <a:solidFill>
                  <a:schemeClr val="tx1"/>
                </a:solidFill>
                <a:latin typeface="Geneva" panose="020B0503030404040204" pitchFamily="34" charset="0"/>
                <a:ea typeface="ＭＳ Ｐゴシック" panose="020B0600070205080204" pitchFamily="34" charset="-128"/>
              </a:defRPr>
            </a:lvl3pPr>
            <a:lvl4pPr marL="1600200" indent="-228600">
              <a:defRPr sz="2400">
                <a:solidFill>
                  <a:schemeClr val="tx1"/>
                </a:solidFill>
                <a:latin typeface="Geneva" panose="020B0503030404040204" pitchFamily="34" charset="0"/>
                <a:ea typeface="ＭＳ Ｐゴシック" panose="020B0600070205080204" pitchFamily="34" charset="-128"/>
              </a:defRPr>
            </a:lvl4pPr>
            <a:lvl5pPr marL="2057400" indent="-228600">
              <a:defRPr sz="24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9pPr>
          </a:lstStyle>
          <a:p>
            <a:fld id="{7C146147-6AFA-B240-87F7-42649D3551EF}" type="slidenum">
              <a:rPr lang="en-US" altLang="en-US" sz="1200" smtClean="0">
                <a:latin typeface="Times" pitchFamily="2" charset="0"/>
              </a:rPr>
              <a:pPr/>
              <a:t>8</a:t>
            </a:fld>
            <a:endParaRPr lang="en-US" altLang="en-US" sz="1200" dirty="0">
              <a:latin typeface="Times" pitchFamily="2" charset="0"/>
            </a:endParaRPr>
          </a:p>
        </p:txBody>
      </p:sp>
      <p:sp>
        <p:nvSpPr>
          <p:cNvPr id="56322" name="Rectangle 2">
            <a:extLst>
              <a:ext uri="{FF2B5EF4-FFF2-40B4-BE49-F238E27FC236}">
                <a16:creationId xmlns:a16="http://schemas.microsoft.com/office/drawing/2014/main" id="{8C1D49DE-ECCC-4D4A-BE28-F20462939DB9}"/>
              </a:ext>
            </a:extLst>
          </p:cNvPr>
          <p:cNvSpPr>
            <a:spLocks noGrp="1" noRot="1" noChangeAspect="1" noChangeArrowheads="1" noTextEdit="1"/>
          </p:cNvSpPr>
          <p:nvPr>
            <p:ph type="sldImg"/>
          </p:nvPr>
        </p:nvSpPr>
        <p:spPr>
          <a:xfrm>
            <a:off x="85725" y="457200"/>
            <a:ext cx="2978150" cy="1676400"/>
          </a:xfrm>
          <a:solidFill>
            <a:srgbClr val="FFFFFF"/>
          </a:solidFill>
          <a:ln/>
        </p:spPr>
      </p:sp>
      <p:sp>
        <p:nvSpPr>
          <p:cNvPr id="3" name="Notes Placeholder 2">
            <a:extLst>
              <a:ext uri="{FF2B5EF4-FFF2-40B4-BE49-F238E27FC236}">
                <a16:creationId xmlns:a16="http://schemas.microsoft.com/office/drawing/2014/main" id="{24C04F2B-9180-F842-95CA-B6290527EC14}"/>
              </a:ext>
            </a:extLst>
          </p:cNvPr>
          <p:cNvSpPr>
            <a:spLocks noGrp="1"/>
          </p:cNvSpPr>
          <p:nvPr>
            <p:ph type="body" sz="quarter" idx="3"/>
          </p:nvPr>
        </p:nvSpPr>
        <p:spPr>
          <a:xfrm>
            <a:off x="412466" y="2286001"/>
            <a:ext cx="6096000" cy="5791200"/>
          </a:xfrm>
          <a:ln>
            <a:noFill/>
          </a:ln>
        </p:spPr>
        <p:txBody>
          <a:bodyPr anchor="t"/>
          <a:lstStyle/>
          <a:p>
            <a:pPr fontAlgn="ctr"/>
            <a:r>
              <a:rPr lang="en-US" altLang="en-US" sz="1200" u="sng" dirty="0">
                <a:latin typeface="Arial" panose="020B0604020202020204" pitchFamily="34" charset="0"/>
                <a:ea typeface="ＭＳ Ｐゴシック" panose="020B0600070205080204" pitchFamily="34" charset="-128"/>
                <a:cs typeface="Arial" panose="020B0604020202020204" pitchFamily="34" charset="0"/>
              </a:rPr>
              <a:t>Slide Discussion</a:t>
            </a: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Here’s another reason that abuse happens.</a:t>
            </a:r>
          </a:p>
          <a:p>
            <a:pPr fontAlgn="ct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Sometimes people get tricked. </a:t>
            </a:r>
            <a:r>
              <a:rPr lang="en-US" altLang="en-US" sz="1200" b="1" dirty="0">
                <a:ea typeface="ＭＳ Ｐゴシック" panose="020B0600070205080204" pitchFamily="34" charset="-128"/>
              </a:rPr>
              <a:t>This can happen in person, on phone, or on the internet. </a:t>
            </a:r>
          </a:p>
          <a:p>
            <a:pPr fontAlgn="ctr"/>
            <a:endParaRPr lang="en-US" altLang="en-US" sz="1200" b="1" i="0" dirty="0">
              <a:latin typeface="Arial" panose="020B0604020202020204" pitchFamily="34" charset="0"/>
              <a:ea typeface="ＭＳ Ｐゴシック" panose="020B0600070205080204" pitchFamily="34" charset="-128"/>
              <a:cs typeface="Arial" panose="020B0604020202020204" pitchFamily="34" charset="0"/>
            </a:endParaRPr>
          </a:p>
          <a:p>
            <a:r>
              <a:rPr lang="en-US" altLang="en-US" sz="1200" b="1" i="0" dirty="0">
                <a:latin typeface="Arial" panose="020B0604020202020204" pitchFamily="34" charset="0"/>
                <a:ea typeface="ＭＳ Ｐゴシック" panose="020B0600070205080204" pitchFamily="34" charset="-128"/>
                <a:cs typeface="Arial" panose="020B0604020202020204" pitchFamily="34" charset="0"/>
              </a:rPr>
              <a:t>Don’t forget that many people get abused and it is not their fault. If you ever get tricked or someone forces you to do something that is inappropriate or wrong, it is NOT your fault. You just must remember to tell a safe person as soon as you can. We will talk more about that later.</a:t>
            </a: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r>
              <a:rPr lang="en-US" altLang="en-US" sz="1200" u="sng" dirty="0">
                <a:latin typeface="Arial" panose="020B0604020202020204" pitchFamily="34" charset="0"/>
                <a:ea typeface="ＭＳ Ｐゴシック" panose="020B0600070205080204" pitchFamily="34" charset="-128"/>
                <a:cs typeface="Arial" panose="020B0604020202020204" pitchFamily="34" charset="0"/>
              </a:rPr>
              <a:t>Teacher Tip</a:t>
            </a:r>
          </a:p>
          <a:p>
            <a:pPr fontAlgn="ctr"/>
            <a:r>
              <a:rPr lang="en-US" altLang="en-US" sz="1200" dirty="0">
                <a:latin typeface="Arial" panose="020B0604020202020204" pitchFamily="34" charset="0"/>
                <a:ea typeface="ＭＳ Ｐゴシック" panose="020B0600070205080204" pitchFamily="34" charset="-128"/>
                <a:cs typeface="Arial" panose="020B0604020202020204" pitchFamily="34" charset="0"/>
              </a:rPr>
              <a:t>Don’t be afraid to teach words “sex” and “love.” It is not as hard as you might imagine. And you can be sure that your students have heard the words before – from other students at school, on the TV, the radio, or on the internet. You have a responsibility to give your students accurate information about these words.</a:t>
            </a:r>
          </a:p>
          <a:p>
            <a:r>
              <a:rPr lang="en-US" altLang="en-US" sz="1200" dirty="0">
                <a:latin typeface="Arial" panose="020B0604020202020204" pitchFamily="34" charset="0"/>
                <a:ea typeface="ＭＳ Ｐゴシック" panose="020B0600070205080204" pitchFamily="34" charset="-128"/>
                <a:cs typeface="Arial" panose="020B0604020202020204" pitchFamily="34" charset="0"/>
              </a:rPr>
              <a:t>Remember the research. </a:t>
            </a:r>
            <a:br>
              <a:rPr lang="en-US" altLang="en-US" sz="1200" dirty="0">
                <a:latin typeface="Arial" panose="020B0604020202020204" pitchFamily="34" charset="0"/>
                <a:ea typeface="ＭＳ Ｐゴシック" panose="020B0600070205080204" pitchFamily="34" charset="-128"/>
                <a:cs typeface="Arial" panose="020B0604020202020204" pitchFamily="34" charset="0"/>
              </a:rPr>
            </a:br>
            <a:r>
              <a:rPr lang="en-US" altLang="en-US" sz="1200" dirty="0">
                <a:latin typeface="Arial" panose="020B0604020202020204" pitchFamily="34" charset="0"/>
                <a:ea typeface="ＭＳ Ｐゴシック" panose="020B0600070205080204" pitchFamily="34" charset="-128"/>
                <a:cs typeface="Arial" panose="020B0604020202020204" pitchFamily="34" charset="0"/>
              </a:rPr>
              <a:t>Research has found that 39-68% of girls and 16-30% of boys with intellectual disabilities will be sexually abused before18 years of age (</a:t>
            </a:r>
            <a:r>
              <a:rPr lang="en-US" altLang="en-US" sz="1200" dirty="0" err="1">
                <a:latin typeface="Arial" panose="020B0604020202020204" pitchFamily="34" charset="0"/>
                <a:ea typeface="ＭＳ Ｐゴシック" panose="020B0600070205080204" pitchFamily="34" charset="-128"/>
                <a:cs typeface="Arial" panose="020B0604020202020204" pitchFamily="34" charset="0"/>
              </a:rPr>
              <a:t>Ticoll</a:t>
            </a:r>
            <a:r>
              <a:rPr lang="en-US" altLang="en-US" sz="1200" dirty="0">
                <a:latin typeface="Arial" panose="020B0604020202020204" pitchFamily="34" charset="0"/>
                <a:ea typeface="ＭＳ Ｐゴシック" panose="020B0600070205080204" pitchFamily="34" charset="-128"/>
                <a:cs typeface="Arial" panose="020B0604020202020204" pitchFamily="34" charset="0"/>
              </a:rPr>
              <a:t>, 1994).</a:t>
            </a:r>
          </a:p>
          <a:p>
            <a:pPr fontAlgn="ct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FD9810-74EF-FFCB-4FE0-80AF509DD816}"/>
            </a:ext>
          </a:extLst>
        </p:cNvPr>
        <p:cNvGrpSpPr/>
        <p:nvPr/>
      </p:nvGrpSpPr>
      <p:grpSpPr>
        <a:xfrm>
          <a:off x="0" y="0"/>
          <a:ext cx="0" cy="0"/>
          <a:chOff x="0" y="0"/>
          <a:chExt cx="0" cy="0"/>
        </a:xfrm>
      </p:grpSpPr>
      <p:sp>
        <p:nvSpPr>
          <p:cNvPr id="56321" name="Rectangle 7">
            <a:extLst>
              <a:ext uri="{FF2B5EF4-FFF2-40B4-BE49-F238E27FC236}">
                <a16:creationId xmlns:a16="http://schemas.microsoft.com/office/drawing/2014/main" id="{7AC2A57B-46AF-60AE-19E0-9F5817583E7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Geneva" panose="020B0503030404040204" pitchFamily="34" charset="0"/>
                <a:ea typeface="ＭＳ Ｐゴシック" panose="020B0600070205080204" pitchFamily="34" charset="-128"/>
              </a:defRPr>
            </a:lvl1pPr>
            <a:lvl2pPr marL="742950" indent="-285750">
              <a:defRPr sz="2400">
                <a:solidFill>
                  <a:schemeClr val="tx1"/>
                </a:solidFill>
                <a:latin typeface="Geneva" panose="020B0503030404040204" pitchFamily="34" charset="0"/>
                <a:ea typeface="ＭＳ Ｐゴシック" panose="020B0600070205080204" pitchFamily="34" charset="-128"/>
              </a:defRPr>
            </a:lvl2pPr>
            <a:lvl3pPr marL="1143000" indent="-228600">
              <a:defRPr sz="2400">
                <a:solidFill>
                  <a:schemeClr val="tx1"/>
                </a:solidFill>
                <a:latin typeface="Geneva" panose="020B0503030404040204" pitchFamily="34" charset="0"/>
                <a:ea typeface="ＭＳ Ｐゴシック" panose="020B0600070205080204" pitchFamily="34" charset="-128"/>
              </a:defRPr>
            </a:lvl3pPr>
            <a:lvl4pPr marL="1600200" indent="-228600">
              <a:defRPr sz="2400">
                <a:solidFill>
                  <a:schemeClr val="tx1"/>
                </a:solidFill>
                <a:latin typeface="Geneva" panose="020B0503030404040204" pitchFamily="34" charset="0"/>
                <a:ea typeface="ＭＳ Ｐゴシック" panose="020B0600070205080204" pitchFamily="34" charset="-128"/>
              </a:defRPr>
            </a:lvl4pPr>
            <a:lvl5pPr marL="2057400" indent="-228600">
              <a:defRPr sz="24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9pPr>
          </a:lstStyle>
          <a:p>
            <a:fld id="{7C146147-6AFA-B240-87F7-42649D3551EF}" type="slidenum">
              <a:rPr lang="en-US" altLang="en-US" sz="1200" smtClean="0">
                <a:latin typeface="Times" pitchFamily="2" charset="0"/>
              </a:rPr>
              <a:pPr/>
              <a:t>9</a:t>
            </a:fld>
            <a:endParaRPr lang="en-US" altLang="en-US" sz="1200" dirty="0">
              <a:latin typeface="Times" pitchFamily="2" charset="0"/>
            </a:endParaRPr>
          </a:p>
        </p:txBody>
      </p:sp>
      <p:sp>
        <p:nvSpPr>
          <p:cNvPr id="56322" name="Rectangle 2">
            <a:extLst>
              <a:ext uri="{FF2B5EF4-FFF2-40B4-BE49-F238E27FC236}">
                <a16:creationId xmlns:a16="http://schemas.microsoft.com/office/drawing/2014/main" id="{68EAF722-B6DD-255F-C766-6C0B8C426843}"/>
              </a:ext>
            </a:extLst>
          </p:cNvPr>
          <p:cNvSpPr>
            <a:spLocks noGrp="1" noRot="1" noChangeAspect="1" noChangeArrowheads="1" noTextEdit="1"/>
          </p:cNvSpPr>
          <p:nvPr>
            <p:ph type="sldImg"/>
          </p:nvPr>
        </p:nvSpPr>
        <p:spPr>
          <a:xfrm>
            <a:off x="85725" y="457200"/>
            <a:ext cx="2978150" cy="1676400"/>
          </a:xfrm>
          <a:solidFill>
            <a:srgbClr val="FFFFFF"/>
          </a:solidFill>
          <a:ln/>
        </p:spPr>
      </p:sp>
      <p:sp>
        <p:nvSpPr>
          <p:cNvPr id="3" name="Notes Placeholder 2">
            <a:extLst>
              <a:ext uri="{FF2B5EF4-FFF2-40B4-BE49-F238E27FC236}">
                <a16:creationId xmlns:a16="http://schemas.microsoft.com/office/drawing/2014/main" id="{8CFB8F0C-86CA-AFE7-A3F5-D991D8171272}"/>
              </a:ext>
            </a:extLst>
          </p:cNvPr>
          <p:cNvSpPr>
            <a:spLocks noGrp="1"/>
          </p:cNvSpPr>
          <p:nvPr>
            <p:ph type="body" sz="quarter" idx="3"/>
          </p:nvPr>
        </p:nvSpPr>
        <p:spPr>
          <a:xfrm>
            <a:off x="412466" y="2286001"/>
            <a:ext cx="6096000" cy="5791200"/>
          </a:xfrm>
          <a:ln>
            <a:noFill/>
          </a:ln>
        </p:spPr>
        <p:txBody>
          <a:bodyPr anchor="t"/>
          <a:lstStyle/>
          <a:p>
            <a:pPr fontAlgn="ctr"/>
            <a:r>
              <a:rPr lang="en-US" altLang="en-US" sz="1200" u="sng" dirty="0">
                <a:latin typeface="Arial" panose="020B0604020202020204" pitchFamily="34" charset="0"/>
                <a:ea typeface="ＭＳ Ｐゴシック" panose="020B0600070205080204" pitchFamily="34" charset="-128"/>
                <a:cs typeface="Arial" panose="020B0604020202020204" pitchFamily="34" charset="0"/>
              </a:rPr>
              <a:t>Slide Discussion</a:t>
            </a: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The Internet and the use of AI can be another reason that abuse happens to people. Some people use the internet to abuse others – stealing their money or personal information or developing online relationships that are inappropriate and harmful. </a:t>
            </a: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marL="0" marR="0" lvl="0" indent="0" algn="l" defTabSz="914400" rtl="0" eaLnBrk="0" fontAlgn="ctr" latinLnBrk="0" hangingPunct="0">
              <a:lnSpc>
                <a:spcPct val="100000"/>
              </a:lnSpc>
              <a:spcBef>
                <a:spcPct val="30000"/>
              </a:spcBef>
              <a:spcAft>
                <a:spcPct val="0"/>
              </a:spcAft>
              <a:buClrTx/>
              <a:buSzTx/>
              <a:buFontTx/>
              <a:buNone/>
              <a:tabLst/>
              <a:defRPr/>
            </a:pP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We need to be very careful when we use the internet. We need to be sure a safe person knows about the Internet sites we visit. </a:t>
            </a: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Artificial Intelligence (AI) is something else that can be used to trick or abuse others. AI can be used to create pictures, videos or audio that looks very real, but they are not real at all. People may see or hear things created by AI and believe wrong or harmful information intended to trick and abuse people. </a:t>
            </a:r>
            <a:r>
              <a:rPr lang="en-US" sz="1200" b="1" dirty="0">
                <a:latin typeface="Arial" panose="020B0604020202020204" pitchFamily="34" charset="0"/>
                <a:ea typeface="Geneva" panose="020B0503030404040204" pitchFamily="34" charset="0"/>
                <a:cs typeface="Arial" panose="020B0604020202020204" pitchFamily="34" charset="0"/>
              </a:rPr>
              <a:t>AI is sometimes used in ways that are not good, causing us danger and harm so it is very important that we learn about it and follow safety guidelines on the internet. </a:t>
            </a: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sz="1200" b="1" dirty="0">
                <a:ea typeface="ＭＳ Ｐゴシック" panose="020B0600070205080204" pitchFamily="34" charset="-128"/>
              </a:rPr>
              <a:t>We will talk about much more about AI in Lesson 9.</a:t>
            </a: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We need to be very careful when we see or hear things that seem real and give us directions or ask us to do things. We need to check with a safe person before we follow online directions or develop any online relationships.</a:t>
            </a: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endParaRPr lang="en-US" altLang="en-US" sz="1200" b="1" dirty="0">
              <a:latin typeface="Arial" panose="020B0604020202020204" pitchFamily="34" charset="0"/>
              <a:ea typeface="ＭＳ Ｐゴシック" panose="020B0600070205080204" pitchFamily="34" charset="-128"/>
              <a:cs typeface="Arial" panose="020B0604020202020204" pitchFamily="34" charset="0"/>
            </a:endParaRPr>
          </a:p>
          <a:p>
            <a:pPr fontAlgn="ctr"/>
            <a:r>
              <a:rPr lang="en-US" altLang="en-US" sz="1200" b="1" dirty="0">
                <a:latin typeface="Arial" panose="020B0604020202020204" pitchFamily="34" charset="0"/>
                <a:ea typeface="ＭＳ Ｐゴシック" panose="020B0600070205080204" pitchFamily="34" charset="-128"/>
                <a:cs typeface="Arial" panose="020B0604020202020204" pitchFamily="34" charset="0"/>
              </a:rPr>
              <a:t> </a:t>
            </a:r>
            <a:endParaRPr lang="en-US" altLang="en-US" sz="1200" dirty="0">
              <a:latin typeface="Arial" panose="020B0604020202020204" pitchFamily="34" charset="0"/>
              <a:ea typeface="ＭＳ Ｐゴシック" panose="020B0600070205080204" pitchFamily="34" charset="-128"/>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982557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A95DA-96BA-CC6F-4C65-847F5CE955A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E41A9E5-84D4-F537-BEC0-DA8C9DE243E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9436D36-4052-EBA7-1A1F-F52915555239}"/>
              </a:ext>
            </a:extLst>
          </p:cNvPr>
          <p:cNvSpPr>
            <a:spLocks noGrp="1"/>
          </p:cNvSpPr>
          <p:nvPr>
            <p:ph type="dt" sz="half" idx="10"/>
          </p:nvPr>
        </p:nvSpPr>
        <p:spPr/>
        <p:txBody>
          <a:bodyPr/>
          <a:lstStyle/>
          <a:p>
            <a:fld id="{74580AC0-955F-E74B-ABFD-269D2DE28310}" type="datetimeFigureOut">
              <a:rPr lang="en-US" smtClean="0"/>
              <a:t>10/16/25</a:t>
            </a:fld>
            <a:endParaRPr lang="en-US"/>
          </a:p>
        </p:txBody>
      </p:sp>
      <p:sp>
        <p:nvSpPr>
          <p:cNvPr id="5" name="Footer Placeholder 4">
            <a:extLst>
              <a:ext uri="{FF2B5EF4-FFF2-40B4-BE49-F238E27FC236}">
                <a16:creationId xmlns:a16="http://schemas.microsoft.com/office/drawing/2014/main" id="{D0BE5210-C734-99C6-3CB1-5F0C00CCD5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011CAF0-765E-B71F-F4F8-BF98B4644AF1}"/>
              </a:ext>
            </a:extLst>
          </p:cNvPr>
          <p:cNvSpPr>
            <a:spLocks noGrp="1"/>
          </p:cNvSpPr>
          <p:nvPr>
            <p:ph type="sldNum" sz="quarter" idx="12"/>
          </p:nvPr>
        </p:nvSpPr>
        <p:spPr/>
        <p:txBody>
          <a:bodyPr/>
          <a:lstStyle/>
          <a:p>
            <a:fld id="{5127E9CD-54A1-254C-9FD3-50224EF1662B}" type="slidenum">
              <a:rPr lang="en-US" smtClean="0"/>
              <a:t>‹#›</a:t>
            </a:fld>
            <a:endParaRPr lang="en-US"/>
          </a:p>
        </p:txBody>
      </p:sp>
    </p:spTree>
    <p:extLst>
      <p:ext uri="{BB962C8B-B14F-4D97-AF65-F5344CB8AC3E}">
        <p14:creationId xmlns:p14="http://schemas.microsoft.com/office/powerpoint/2010/main" val="5934371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77C05-5FB6-811D-14F8-509D755A157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E072B4B-3048-AE98-E435-AEE7ED91ECB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641778-4168-7869-1C31-B0F3377396BE}"/>
              </a:ext>
            </a:extLst>
          </p:cNvPr>
          <p:cNvSpPr>
            <a:spLocks noGrp="1"/>
          </p:cNvSpPr>
          <p:nvPr>
            <p:ph type="dt" sz="half" idx="10"/>
          </p:nvPr>
        </p:nvSpPr>
        <p:spPr/>
        <p:txBody>
          <a:bodyPr/>
          <a:lstStyle/>
          <a:p>
            <a:fld id="{74580AC0-955F-E74B-ABFD-269D2DE28310}" type="datetimeFigureOut">
              <a:rPr lang="en-US" smtClean="0"/>
              <a:t>10/16/25</a:t>
            </a:fld>
            <a:endParaRPr lang="en-US"/>
          </a:p>
        </p:txBody>
      </p:sp>
      <p:sp>
        <p:nvSpPr>
          <p:cNvPr id="5" name="Footer Placeholder 4">
            <a:extLst>
              <a:ext uri="{FF2B5EF4-FFF2-40B4-BE49-F238E27FC236}">
                <a16:creationId xmlns:a16="http://schemas.microsoft.com/office/drawing/2014/main" id="{BE9E3F06-C515-4ACF-503B-FDA8234C12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CA8528-7B7E-6969-51E0-D11A3A1C7CBB}"/>
              </a:ext>
            </a:extLst>
          </p:cNvPr>
          <p:cNvSpPr>
            <a:spLocks noGrp="1"/>
          </p:cNvSpPr>
          <p:nvPr>
            <p:ph type="sldNum" sz="quarter" idx="12"/>
          </p:nvPr>
        </p:nvSpPr>
        <p:spPr/>
        <p:txBody>
          <a:bodyPr/>
          <a:lstStyle/>
          <a:p>
            <a:fld id="{5127E9CD-54A1-254C-9FD3-50224EF1662B}" type="slidenum">
              <a:rPr lang="en-US" smtClean="0"/>
              <a:t>‹#›</a:t>
            </a:fld>
            <a:endParaRPr lang="en-US"/>
          </a:p>
        </p:txBody>
      </p:sp>
    </p:spTree>
    <p:extLst>
      <p:ext uri="{BB962C8B-B14F-4D97-AF65-F5344CB8AC3E}">
        <p14:creationId xmlns:p14="http://schemas.microsoft.com/office/powerpoint/2010/main" val="38871890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4ED0CE1-8A9E-C900-D95C-22B8CF26E50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637FC22-2E01-B946-16DE-52903BC457C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09FB28-2388-EF85-8500-C8567C626380}"/>
              </a:ext>
            </a:extLst>
          </p:cNvPr>
          <p:cNvSpPr>
            <a:spLocks noGrp="1"/>
          </p:cNvSpPr>
          <p:nvPr>
            <p:ph type="dt" sz="half" idx="10"/>
          </p:nvPr>
        </p:nvSpPr>
        <p:spPr/>
        <p:txBody>
          <a:bodyPr/>
          <a:lstStyle/>
          <a:p>
            <a:fld id="{74580AC0-955F-E74B-ABFD-269D2DE28310}" type="datetimeFigureOut">
              <a:rPr lang="en-US" smtClean="0"/>
              <a:t>10/16/25</a:t>
            </a:fld>
            <a:endParaRPr lang="en-US"/>
          </a:p>
        </p:txBody>
      </p:sp>
      <p:sp>
        <p:nvSpPr>
          <p:cNvPr id="5" name="Footer Placeholder 4">
            <a:extLst>
              <a:ext uri="{FF2B5EF4-FFF2-40B4-BE49-F238E27FC236}">
                <a16:creationId xmlns:a16="http://schemas.microsoft.com/office/drawing/2014/main" id="{39A99BB6-AF93-D0A9-40B8-00E5658CB5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D919B8-FBA9-02C6-F29C-3E4B3A0EBB83}"/>
              </a:ext>
            </a:extLst>
          </p:cNvPr>
          <p:cNvSpPr>
            <a:spLocks noGrp="1"/>
          </p:cNvSpPr>
          <p:nvPr>
            <p:ph type="sldNum" sz="quarter" idx="12"/>
          </p:nvPr>
        </p:nvSpPr>
        <p:spPr/>
        <p:txBody>
          <a:bodyPr/>
          <a:lstStyle/>
          <a:p>
            <a:fld id="{5127E9CD-54A1-254C-9FD3-50224EF1662B}" type="slidenum">
              <a:rPr lang="en-US" smtClean="0"/>
              <a:t>‹#›</a:t>
            </a:fld>
            <a:endParaRPr lang="en-US"/>
          </a:p>
        </p:txBody>
      </p:sp>
    </p:spTree>
    <p:extLst>
      <p:ext uri="{BB962C8B-B14F-4D97-AF65-F5344CB8AC3E}">
        <p14:creationId xmlns:p14="http://schemas.microsoft.com/office/powerpoint/2010/main" val="22980380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4E5D56A-F0F4-F94F-BB48-4859212EA870}"/>
              </a:ext>
            </a:extLst>
          </p:cNvPr>
          <p:cNvSpPr>
            <a:spLocks noGrp="1" noChangeArrowheads="1"/>
          </p:cNvSpPr>
          <p:nvPr>
            <p:ph type="dt" sz="half" idx="10"/>
          </p:nvPr>
        </p:nvSpPr>
        <p:spPr/>
        <p:txBody>
          <a:bodyPr/>
          <a:lstStyle>
            <a:lvl1pPr>
              <a:defRPr/>
            </a:lvl1pPr>
          </a:lstStyle>
          <a:p>
            <a:pPr>
              <a:defRPr/>
            </a:pPr>
            <a:endParaRPr lang="en-US" dirty="0"/>
          </a:p>
        </p:txBody>
      </p:sp>
      <p:sp>
        <p:nvSpPr>
          <p:cNvPr id="6" name="Footer Placeholder 5">
            <a:extLst>
              <a:ext uri="{FF2B5EF4-FFF2-40B4-BE49-F238E27FC236}">
                <a16:creationId xmlns:a16="http://schemas.microsoft.com/office/drawing/2014/main" id="{48B8BA01-D673-1749-924E-E899DFE7E264}"/>
              </a:ext>
            </a:extLst>
          </p:cNvPr>
          <p:cNvSpPr>
            <a:spLocks noGrp="1" noChangeArrowheads="1"/>
          </p:cNvSpPr>
          <p:nvPr>
            <p:ph type="ftr" sz="quarter" idx="11"/>
          </p:nvPr>
        </p:nvSpPr>
        <p:spPr/>
        <p:txBody>
          <a:bodyPr/>
          <a:lstStyle>
            <a:lvl1pPr>
              <a:defRPr/>
            </a:lvl1pPr>
          </a:lstStyle>
          <a:p>
            <a:pPr>
              <a:defRPr/>
            </a:pPr>
            <a:endParaRPr lang="en-US" dirty="0"/>
          </a:p>
        </p:txBody>
      </p:sp>
      <p:sp>
        <p:nvSpPr>
          <p:cNvPr id="7" name="Slide Number Placeholder 6">
            <a:extLst>
              <a:ext uri="{FF2B5EF4-FFF2-40B4-BE49-F238E27FC236}">
                <a16:creationId xmlns:a16="http://schemas.microsoft.com/office/drawing/2014/main" id="{A63ACEFE-61E5-6740-B4BC-356497CCDCAD}"/>
              </a:ext>
            </a:extLst>
          </p:cNvPr>
          <p:cNvSpPr>
            <a:spLocks noGrp="1" noChangeArrowheads="1"/>
          </p:cNvSpPr>
          <p:nvPr>
            <p:ph type="sldNum" sz="quarter" idx="12"/>
          </p:nvPr>
        </p:nvSpPr>
        <p:spPr/>
        <p:txBody>
          <a:bodyPr/>
          <a:lstStyle>
            <a:lvl1pPr>
              <a:defRPr/>
            </a:lvl1pPr>
          </a:lstStyle>
          <a:p>
            <a:pPr>
              <a:defRPr/>
            </a:pPr>
            <a:fld id="{8ECC0985-9AEF-0042-9306-6E2187BB7AE1}" type="slidenum">
              <a:rPr lang="en-US" altLang="en-US"/>
              <a:pPr>
                <a:defRPr/>
              </a:pPr>
              <a:t>‹#›</a:t>
            </a:fld>
            <a:endParaRPr lang="en-US" altLang="en-US" dirty="0"/>
          </a:p>
        </p:txBody>
      </p:sp>
    </p:spTree>
    <p:extLst>
      <p:ext uri="{BB962C8B-B14F-4D97-AF65-F5344CB8AC3E}">
        <p14:creationId xmlns:p14="http://schemas.microsoft.com/office/powerpoint/2010/main" val="142229636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6197600" y="1981200"/>
            <a:ext cx="5080000" cy="4114800"/>
          </a:xfrm>
        </p:spPr>
        <p:txBody>
          <a:bodyPr/>
          <a:lstStyle/>
          <a:p>
            <a:pPr lvl="0"/>
            <a:endParaRPr lang="en-US" noProof="0" dirty="0"/>
          </a:p>
        </p:txBody>
      </p:sp>
      <p:sp>
        <p:nvSpPr>
          <p:cNvPr id="5" name="Date Placeholder 4">
            <a:extLst>
              <a:ext uri="{FF2B5EF4-FFF2-40B4-BE49-F238E27FC236}">
                <a16:creationId xmlns:a16="http://schemas.microsoft.com/office/drawing/2014/main" id="{3CBED778-E289-7E4D-B500-01C1CA080CD4}"/>
              </a:ext>
            </a:extLst>
          </p:cNvPr>
          <p:cNvSpPr>
            <a:spLocks noGrp="1" noChangeArrowheads="1"/>
          </p:cNvSpPr>
          <p:nvPr>
            <p:ph type="dt" sz="half" idx="10"/>
          </p:nvPr>
        </p:nvSpPr>
        <p:spPr/>
        <p:txBody>
          <a:bodyPr/>
          <a:lstStyle>
            <a:lvl1pPr>
              <a:defRPr/>
            </a:lvl1pPr>
          </a:lstStyle>
          <a:p>
            <a:pPr>
              <a:defRPr/>
            </a:pPr>
            <a:endParaRPr lang="en-US" dirty="0"/>
          </a:p>
        </p:txBody>
      </p:sp>
      <p:sp>
        <p:nvSpPr>
          <p:cNvPr id="6" name="Footer Placeholder 5">
            <a:extLst>
              <a:ext uri="{FF2B5EF4-FFF2-40B4-BE49-F238E27FC236}">
                <a16:creationId xmlns:a16="http://schemas.microsoft.com/office/drawing/2014/main" id="{F8DAF9F1-BCF3-154C-9039-0C6986EE686F}"/>
              </a:ext>
            </a:extLst>
          </p:cNvPr>
          <p:cNvSpPr>
            <a:spLocks noGrp="1" noChangeArrowheads="1"/>
          </p:cNvSpPr>
          <p:nvPr>
            <p:ph type="ftr" sz="quarter" idx="11"/>
          </p:nvPr>
        </p:nvSpPr>
        <p:spPr/>
        <p:txBody>
          <a:bodyPr/>
          <a:lstStyle>
            <a:lvl1pPr>
              <a:defRPr/>
            </a:lvl1pPr>
          </a:lstStyle>
          <a:p>
            <a:pPr>
              <a:defRPr/>
            </a:pPr>
            <a:endParaRPr lang="en-US" dirty="0"/>
          </a:p>
        </p:txBody>
      </p:sp>
      <p:sp>
        <p:nvSpPr>
          <p:cNvPr id="7" name="Slide Number Placeholder 6">
            <a:extLst>
              <a:ext uri="{FF2B5EF4-FFF2-40B4-BE49-F238E27FC236}">
                <a16:creationId xmlns:a16="http://schemas.microsoft.com/office/drawing/2014/main" id="{AF28929A-ED86-034B-BF20-6DE814660860}"/>
              </a:ext>
            </a:extLst>
          </p:cNvPr>
          <p:cNvSpPr>
            <a:spLocks noGrp="1" noChangeArrowheads="1"/>
          </p:cNvSpPr>
          <p:nvPr>
            <p:ph type="sldNum" sz="quarter" idx="12"/>
          </p:nvPr>
        </p:nvSpPr>
        <p:spPr/>
        <p:txBody>
          <a:bodyPr/>
          <a:lstStyle>
            <a:lvl1pPr>
              <a:defRPr/>
            </a:lvl1pPr>
          </a:lstStyle>
          <a:p>
            <a:pPr>
              <a:defRPr/>
            </a:pPr>
            <a:fld id="{E2527669-44CF-7C44-8411-B04768D30FE5}" type="slidenum">
              <a:rPr lang="en-US" altLang="en-US"/>
              <a:pPr>
                <a:defRPr/>
              </a:pPr>
              <a:t>‹#›</a:t>
            </a:fld>
            <a:endParaRPr lang="en-US" altLang="en-US" dirty="0"/>
          </a:p>
        </p:txBody>
      </p:sp>
    </p:spTree>
    <p:extLst>
      <p:ext uri="{BB962C8B-B14F-4D97-AF65-F5344CB8AC3E}">
        <p14:creationId xmlns:p14="http://schemas.microsoft.com/office/powerpoint/2010/main" val="365018754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CE7F1-C733-90E4-6F09-D27DD4DD127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F3E4210-743B-C85E-7B07-8FA31443ECA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8963A4-3BB4-8814-D10D-847ABADF9A72}"/>
              </a:ext>
            </a:extLst>
          </p:cNvPr>
          <p:cNvSpPr>
            <a:spLocks noGrp="1"/>
          </p:cNvSpPr>
          <p:nvPr>
            <p:ph type="dt" sz="half" idx="10"/>
          </p:nvPr>
        </p:nvSpPr>
        <p:spPr/>
        <p:txBody>
          <a:bodyPr/>
          <a:lstStyle/>
          <a:p>
            <a:fld id="{74580AC0-955F-E74B-ABFD-269D2DE28310}" type="datetimeFigureOut">
              <a:rPr lang="en-US" smtClean="0"/>
              <a:t>10/16/25</a:t>
            </a:fld>
            <a:endParaRPr lang="en-US"/>
          </a:p>
        </p:txBody>
      </p:sp>
      <p:sp>
        <p:nvSpPr>
          <p:cNvPr id="5" name="Footer Placeholder 4">
            <a:extLst>
              <a:ext uri="{FF2B5EF4-FFF2-40B4-BE49-F238E27FC236}">
                <a16:creationId xmlns:a16="http://schemas.microsoft.com/office/drawing/2014/main" id="{E566B68F-54AA-3CF6-B26F-53D082D865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98D09A-24DC-F623-25C0-48BCBD1D18C5}"/>
              </a:ext>
            </a:extLst>
          </p:cNvPr>
          <p:cNvSpPr>
            <a:spLocks noGrp="1"/>
          </p:cNvSpPr>
          <p:nvPr>
            <p:ph type="sldNum" sz="quarter" idx="12"/>
          </p:nvPr>
        </p:nvSpPr>
        <p:spPr/>
        <p:txBody>
          <a:bodyPr/>
          <a:lstStyle/>
          <a:p>
            <a:fld id="{5127E9CD-54A1-254C-9FD3-50224EF1662B}" type="slidenum">
              <a:rPr lang="en-US" smtClean="0"/>
              <a:t>‹#›</a:t>
            </a:fld>
            <a:endParaRPr lang="en-US"/>
          </a:p>
        </p:txBody>
      </p:sp>
    </p:spTree>
    <p:extLst>
      <p:ext uri="{BB962C8B-B14F-4D97-AF65-F5344CB8AC3E}">
        <p14:creationId xmlns:p14="http://schemas.microsoft.com/office/powerpoint/2010/main" val="25923039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5E9D2-D82B-6606-478E-06DDFFBDC8C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364202E-897A-C327-4009-60929FB6024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EEA5839-456C-93A1-8B44-D14236B6DB73}"/>
              </a:ext>
            </a:extLst>
          </p:cNvPr>
          <p:cNvSpPr>
            <a:spLocks noGrp="1"/>
          </p:cNvSpPr>
          <p:nvPr>
            <p:ph type="dt" sz="half" idx="10"/>
          </p:nvPr>
        </p:nvSpPr>
        <p:spPr/>
        <p:txBody>
          <a:bodyPr/>
          <a:lstStyle/>
          <a:p>
            <a:fld id="{74580AC0-955F-E74B-ABFD-269D2DE28310}" type="datetimeFigureOut">
              <a:rPr lang="en-US" smtClean="0"/>
              <a:t>10/16/25</a:t>
            </a:fld>
            <a:endParaRPr lang="en-US"/>
          </a:p>
        </p:txBody>
      </p:sp>
      <p:sp>
        <p:nvSpPr>
          <p:cNvPr id="5" name="Footer Placeholder 4">
            <a:extLst>
              <a:ext uri="{FF2B5EF4-FFF2-40B4-BE49-F238E27FC236}">
                <a16:creationId xmlns:a16="http://schemas.microsoft.com/office/drawing/2014/main" id="{D0AA1910-AAD2-047A-4EF2-524E542F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DEC59DF-10C9-4AFA-36D4-9CD1D9725E15}"/>
              </a:ext>
            </a:extLst>
          </p:cNvPr>
          <p:cNvSpPr>
            <a:spLocks noGrp="1"/>
          </p:cNvSpPr>
          <p:nvPr>
            <p:ph type="sldNum" sz="quarter" idx="12"/>
          </p:nvPr>
        </p:nvSpPr>
        <p:spPr/>
        <p:txBody>
          <a:bodyPr/>
          <a:lstStyle/>
          <a:p>
            <a:fld id="{5127E9CD-54A1-254C-9FD3-50224EF1662B}" type="slidenum">
              <a:rPr lang="en-US" smtClean="0"/>
              <a:t>‹#›</a:t>
            </a:fld>
            <a:endParaRPr lang="en-US"/>
          </a:p>
        </p:txBody>
      </p:sp>
    </p:spTree>
    <p:extLst>
      <p:ext uri="{BB962C8B-B14F-4D97-AF65-F5344CB8AC3E}">
        <p14:creationId xmlns:p14="http://schemas.microsoft.com/office/powerpoint/2010/main" val="661573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BE8C9-9E5B-15A8-9E90-DC0B30AD0F8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A83F3CE-36E2-EF8E-A9FE-3F7313C4432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A2A135D-A6FD-9AD2-5401-4827F3CF959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B0B724B-3E5B-BBF4-836A-66FB8B5EBEFC}"/>
              </a:ext>
            </a:extLst>
          </p:cNvPr>
          <p:cNvSpPr>
            <a:spLocks noGrp="1"/>
          </p:cNvSpPr>
          <p:nvPr>
            <p:ph type="dt" sz="half" idx="10"/>
          </p:nvPr>
        </p:nvSpPr>
        <p:spPr/>
        <p:txBody>
          <a:bodyPr/>
          <a:lstStyle/>
          <a:p>
            <a:fld id="{74580AC0-955F-E74B-ABFD-269D2DE28310}" type="datetimeFigureOut">
              <a:rPr lang="en-US" smtClean="0"/>
              <a:t>10/16/25</a:t>
            </a:fld>
            <a:endParaRPr lang="en-US"/>
          </a:p>
        </p:txBody>
      </p:sp>
      <p:sp>
        <p:nvSpPr>
          <p:cNvPr id="6" name="Footer Placeholder 5">
            <a:extLst>
              <a:ext uri="{FF2B5EF4-FFF2-40B4-BE49-F238E27FC236}">
                <a16:creationId xmlns:a16="http://schemas.microsoft.com/office/drawing/2014/main" id="{B587DDE0-EFB5-FDD5-C2E9-D326CEF4C77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C698F02-5A7E-0597-7509-2AF45960093E}"/>
              </a:ext>
            </a:extLst>
          </p:cNvPr>
          <p:cNvSpPr>
            <a:spLocks noGrp="1"/>
          </p:cNvSpPr>
          <p:nvPr>
            <p:ph type="sldNum" sz="quarter" idx="12"/>
          </p:nvPr>
        </p:nvSpPr>
        <p:spPr/>
        <p:txBody>
          <a:bodyPr/>
          <a:lstStyle/>
          <a:p>
            <a:fld id="{5127E9CD-54A1-254C-9FD3-50224EF1662B}" type="slidenum">
              <a:rPr lang="en-US" smtClean="0"/>
              <a:t>‹#›</a:t>
            </a:fld>
            <a:endParaRPr lang="en-US"/>
          </a:p>
        </p:txBody>
      </p:sp>
    </p:spTree>
    <p:extLst>
      <p:ext uri="{BB962C8B-B14F-4D97-AF65-F5344CB8AC3E}">
        <p14:creationId xmlns:p14="http://schemas.microsoft.com/office/powerpoint/2010/main" val="7456242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2601A3-C311-CAAF-B549-3F535E69275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C81E148-3790-95FB-603A-A7EFF972A6D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81D7960-EDBD-BDE0-A86E-4830A17655D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C1D12C9-AB30-25A7-52A3-798AC8CEA3D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408329E-213D-74C3-BCEF-6AE50D49FC9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3E19BE0-2510-6FD1-9E06-9E877A13EEE9}"/>
              </a:ext>
            </a:extLst>
          </p:cNvPr>
          <p:cNvSpPr>
            <a:spLocks noGrp="1"/>
          </p:cNvSpPr>
          <p:nvPr>
            <p:ph type="dt" sz="half" idx="10"/>
          </p:nvPr>
        </p:nvSpPr>
        <p:spPr/>
        <p:txBody>
          <a:bodyPr/>
          <a:lstStyle/>
          <a:p>
            <a:fld id="{74580AC0-955F-E74B-ABFD-269D2DE28310}" type="datetimeFigureOut">
              <a:rPr lang="en-US" smtClean="0"/>
              <a:t>10/16/25</a:t>
            </a:fld>
            <a:endParaRPr lang="en-US"/>
          </a:p>
        </p:txBody>
      </p:sp>
      <p:sp>
        <p:nvSpPr>
          <p:cNvPr id="8" name="Footer Placeholder 7">
            <a:extLst>
              <a:ext uri="{FF2B5EF4-FFF2-40B4-BE49-F238E27FC236}">
                <a16:creationId xmlns:a16="http://schemas.microsoft.com/office/drawing/2014/main" id="{B0B53398-0FDD-A711-6C8A-386A494D99A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583F4DB-ACC1-666F-BEB4-4CA185810CFF}"/>
              </a:ext>
            </a:extLst>
          </p:cNvPr>
          <p:cNvSpPr>
            <a:spLocks noGrp="1"/>
          </p:cNvSpPr>
          <p:nvPr>
            <p:ph type="sldNum" sz="quarter" idx="12"/>
          </p:nvPr>
        </p:nvSpPr>
        <p:spPr/>
        <p:txBody>
          <a:bodyPr/>
          <a:lstStyle/>
          <a:p>
            <a:fld id="{5127E9CD-54A1-254C-9FD3-50224EF1662B}" type="slidenum">
              <a:rPr lang="en-US" smtClean="0"/>
              <a:t>‹#›</a:t>
            </a:fld>
            <a:endParaRPr lang="en-US"/>
          </a:p>
        </p:txBody>
      </p:sp>
    </p:spTree>
    <p:extLst>
      <p:ext uri="{BB962C8B-B14F-4D97-AF65-F5344CB8AC3E}">
        <p14:creationId xmlns:p14="http://schemas.microsoft.com/office/powerpoint/2010/main" val="1516896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54DAD-FA0E-E397-6F05-36D156CECF8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1197292-0632-2B69-3AAF-DE651EE16C97}"/>
              </a:ext>
            </a:extLst>
          </p:cNvPr>
          <p:cNvSpPr>
            <a:spLocks noGrp="1"/>
          </p:cNvSpPr>
          <p:nvPr>
            <p:ph type="dt" sz="half" idx="10"/>
          </p:nvPr>
        </p:nvSpPr>
        <p:spPr/>
        <p:txBody>
          <a:bodyPr/>
          <a:lstStyle/>
          <a:p>
            <a:fld id="{74580AC0-955F-E74B-ABFD-269D2DE28310}" type="datetimeFigureOut">
              <a:rPr lang="en-US" smtClean="0"/>
              <a:t>10/16/25</a:t>
            </a:fld>
            <a:endParaRPr lang="en-US"/>
          </a:p>
        </p:txBody>
      </p:sp>
      <p:sp>
        <p:nvSpPr>
          <p:cNvPr id="4" name="Footer Placeholder 3">
            <a:extLst>
              <a:ext uri="{FF2B5EF4-FFF2-40B4-BE49-F238E27FC236}">
                <a16:creationId xmlns:a16="http://schemas.microsoft.com/office/drawing/2014/main" id="{B7717F54-C071-C77C-CA9E-50B1C3F867F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91FADD7-BF7F-2562-B9E8-BF88CB78134B}"/>
              </a:ext>
            </a:extLst>
          </p:cNvPr>
          <p:cNvSpPr>
            <a:spLocks noGrp="1"/>
          </p:cNvSpPr>
          <p:nvPr>
            <p:ph type="sldNum" sz="quarter" idx="12"/>
          </p:nvPr>
        </p:nvSpPr>
        <p:spPr/>
        <p:txBody>
          <a:bodyPr/>
          <a:lstStyle/>
          <a:p>
            <a:fld id="{5127E9CD-54A1-254C-9FD3-50224EF1662B}" type="slidenum">
              <a:rPr lang="en-US" smtClean="0"/>
              <a:t>‹#›</a:t>
            </a:fld>
            <a:endParaRPr lang="en-US"/>
          </a:p>
        </p:txBody>
      </p:sp>
    </p:spTree>
    <p:extLst>
      <p:ext uri="{BB962C8B-B14F-4D97-AF65-F5344CB8AC3E}">
        <p14:creationId xmlns:p14="http://schemas.microsoft.com/office/powerpoint/2010/main" val="8542380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74D443D-9819-1085-8A8F-52E51A39243B}"/>
              </a:ext>
            </a:extLst>
          </p:cNvPr>
          <p:cNvSpPr>
            <a:spLocks noGrp="1"/>
          </p:cNvSpPr>
          <p:nvPr>
            <p:ph type="dt" sz="half" idx="10"/>
          </p:nvPr>
        </p:nvSpPr>
        <p:spPr/>
        <p:txBody>
          <a:bodyPr/>
          <a:lstStyle/>
          <a:p>
            <a:fld id="{74580AC0-955F-E74B-ABFD-269D2DE28310}" type="datetimeFigureOut">
              <a:rPr lang="en-US" smtClean="0"/>
              <a:t>10/16/25</a:t>
            </a:fld>
            <a:endParaRPr lang="en-US"/>
          </a:p>
        </p:txBody>
      </p:sp>
      <p:sp>
        <p:nvSpPr>
          <p:cNvPr id="3" name="Footer Placeholder 2">
            <a:extLst>
              <a:ext uri="{FF2B5EF4-FFF2-40B4-BE49-F238E27FC236}">
                <a16:creationId xmlns:a16="http://schemas.microsoft.com/office/drawing/2014/main" id="{4B96AC4D-F531-01F4-2216-D8924814065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2512274-BCCD-1C16-07FD-000A018BD309}"/>
              </a:ext>
            </a:extLst>
          </p:cNvPr>
          <p:cNvSpPr>
            <a:spLocks noGrp="1"/>
          </p:cNvSpPr>
          <p:nvPr>
            <p:ph type="sldNum" sz="quarter" idx="12"/>
          </p:nvPr>
        </p:nvSpPr>
        <p:spPr/>
        <p:txBody>
          <a:bodyPr/>
          <a:lstStyle/>
          <a:p>
            <a:fld id="{5127E9CD-54A1-254C-9FD3-50224EF1662B}" type="slidenum">
              <a:rPr lang="en-US" smtClean="0"/>
              <a:t>‹#›</a:t>
            </a:fld>
            <a:endParaRPr lang="en-US"/>
          </a:p>
        </p:txBody>
      </p:sp>
    </p:spTree>
    <p:extLst>
      <p:ext uri="{BB962C8B-B14F-4D97-AF65-F5344CB8AC3E}">
        <p14:creationId xmlns:p14="http://schemas.microsoft.com/office/powerpoint/2010/main" val="1542645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6E8ED4-2BF0-6DE3-A137-00F6591E5BD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5E2370F-B2E4-C2C8-AFEF-C2EC4D19793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1331AC6-5481-509B-D000-75C55ACCFC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620286-3870-2C33-2FC8-7AB13BCA7F90}"/>
              </a:ext>
            </a:extLst>
          </p:cNvPr>
          <p:cNvSpPr>
            <a:spLocks noGrp="1"/>
          </p:cNvSpPr>
          <p:nvPr>
            <p:ph type="dt" sz="half" idx="10"/>
          </p:nvPr>
        </p:nvSpPr>
        <p:spPr/>
        <p:txBody>
          <a:bodyPr/>
          <a:lstStyle/>
          <a:p>
            <a:fld id="{74580AC0-955F-E74B-ABFD-269D2DE28310}" type="datetimeFigureOut">
              <a:rPr lang="en-US" smtClean="0"/>
              <a:t>10/16/25</a:t>
            </a:fld>
            <a:endParaRPr lang="en-US"/>
          </a:p>
        </p:txBody>
      </p:sp>
      <p:sp>
        <p:nvSpPr>
          <p:cNvPr id="6" name="Footer Placeholder 5">
            <a:extLst>
              <a:ext uri="{FF2B5EF4-FFF2-40B4-BE49-F238E27FC236}">
                <a16:creationId xmlns:a16="http://schemas.microsoft.com/office/drawing/2014/main" id="{3CF6A881-2B20-D7D5-FCC6-1B29677DD2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18A9E0C-5D94-E3A0-9554-4FDA611E05AF}"/>
              </a:ext>
            </a:extLst>
          </p:cNvPr>
          <p:cNvSpPr>
            <a:spLocks noGrp="1"/>
          </p:cNvSpPr>
          <p:nvPr>
            <p:ph type="sldNum" sz="quarter" idx="12"/>
          </p:nvPr>
        </p:nvSpPr>
        <p:spPr/>
        <p:txBody>
          <a:bodyPr/>
          <a:lstStyle/>
          <a:p>
            <a:fld id="{5127E9CD-54A1-254C-9FD3-50224EF1662B}" type="slidenum">
              <a:rPr lang="en-US" smtClean="0"/>
              <a:t>‹#›</a:t>
            </a:fld>
            <a:endParaRPr lang="en-US"/>
          </a:p>
        </p:txBody>
      </p:sp>
    </p:spTree>
    <p:extLst>
      <p:ext uri="{BB962C8B-B14F-4D97-AF65-F5344CB8AC3E}">
        <p14:creationId xmlns:p14="http://schemas.microsoft.com/office/powerpoint/2010/main" val="1610589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547A4C-7D72-C84A-9B3A-936DFC4F7C3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8A6DEC4-6420-30BC-9A0C-CA6037D84FA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16ACF48-0EEE-4863-7261-DE9F187563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624E865-1F88-E23A-0715-926812B0A1B5}"/>
              </a:ext>
            </a:extLst>
          </p:cNvPr>
          <p:cNvSpPr>
            <a:spLocks noGrp="1"/>
          </p:cNvSpPr>
          <p:nvPr>
            <p:ph type="dt" sz="half" idx="10"/>
          </p:nvPr>
        </p:nvSpPr>
        <p:spPr/>
        <p:txBody>
          <a:bodyPr/>
          <a:lstStyle/>
          <a:p>
            <a:fld id="{74580AC0-955F-E74B-ABFD-269D2DE28310}" type="datetimeFigureOut">
              <a:rPr lang="en-US" smtClean="0"/>
              <a:t>10/16/25</a:t>
            </a:fld>
            <a:endParaRPr lang="en-US"/>
          </a:p>
        </p:txBody>
      </p:sp>
      <p:sp>
        <p:nvSpPr>
          <p:cNvPr id="6" name="Footer Placeholder 5">
            <a:extLst>
              <a:ext uri="{FF2B5EF4-FFF2-40B4-BE49-F238E27FC236}">
                <a16:creationId xmlns:a16="http://schemas.microsoft.com/office/drawing/2014/main" id="{AB862036-65B9-41B4-BA25-53B5EBCE328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3026FB5-62D0-3F26-9431-0E4B2DAAE1E6}"/>
              </a:ext>
            </a:extLst>
          </p:cNvPr>
          <p:cNvSpPr>
            <a:spLocks noGrp="1"/>
          </p:cNvSpPr>
          <p:nvPr>
            <p:ph type="sldNum" sz="quarter" idx="12"/>
          </p:nvPr>
        </p:nvSpPr>
        <p:spPr/>
        <p:txBody>
          <a:bodyPr/>
          <a:lstStyle/>
          <a:p>
            <a:fld id="{5127E9CD-54A1-254C-9FD3-50224EF1662B}" type="slidenum">
              <a:rPr lang="en-US" smtClean="0"/>
              <a:t>‹#›</a:t>
            </a:fld>
            <a:endParaRPr lang="en-US"/>
          </a:p>
        </p:txBody>
      </p:sp>
    </p:spTree>
    <p:extLst>
      <p:ext uri="{BB962C8B-B14F-4D97-AF65-F5344CB8AC3E}">
        <p14:creationId xmlns:p14="http://schemas.microsoft.com/office/powerpoint/2010/main" val="15505900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E83CBB2-FABA-5B45-0067-400ED1D4295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E39099B-DC58-CBCC-F5F9-5B8B49B0B72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227BB8-DDA3-AD44-4D17-08D7F9A3B51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580AC0-955F-E74B-ABFD-269D2DE28310}" type="datetimeFigureOut">
              <a:rPr lang="en-US" smtClean="0"/>
              <a:t>10/16/25</a:t>
            </a:fld>
            <a:endParaRPr lang="en-US"/>
          </a:p>
        </p:txBody>
      </p:sp>
      <p:sp>
        <p:nvSpPr>
          <p:cNvPr id="5" name="Footer Placeholder 4">
            <a:extLst>
              <a:ext uri="{FF2B5EF4-FFF2-40B4-BE49-F238E27FC236}">
                <a16:creationId xmlns:a16="http://schemas.microsoft.com/office/drawing/2014/main" id="{E58B1FF0-1A36-5E30-A51C-68CD66F023D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5D88735-88CC-FC44-2C78-F2D15318499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27E9CD-54A1-254C-9FD3-50224EF1662B}" type="slidenum">
              <a:rPr lang="en-US" smtClean="0"/>
              <a:t>‹#›</a:t>
            </a:fld>
            <a:endParaRPr lang="en-US"/>
          </a:p>
        </p:txBody>
      </p:sp>
    </p:spTree>
    <p:extLst>
      <p:ext uri="{BB962C8B-B14F-4D97-AF65-F5344CB8AC3E}">
        <p14:creationId xmlns:p14="http://schemas.microsoft.com/office/powerpoint/2010/main" val="40370876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Number Placeholder 5">
            <a:extLst>
              <a:ext uri="{FF2B5EF4-FFF2-40B4-BE49-F238E27FC236}">
                <a16:creationId xmlns:a16="http://schemas.microsoft.com/office/drawing/2014/main" id="{2D8A431C-2E51-9144-A7F4-8157ECD2B878}"/>
              </a:ext>
            </a:extLst>
          </p:cNvPr>
          <p:cNvSpPr>
            <a:spLocks noGrp="1"/>
          </p:cNvSpPr>
          <p:nvPr>
            <p:ph type="sldNum" sz="quarter" idx="12"/>
          </p:nvPr>
        </p:nvSpPr>
        <p:spPr>
          <a:xfrm>
            <a:off x="7431963" y="6617468"/>
            <a:ext cx="2361512" cy="61034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spcBef>
                <a:spcPct val="0"/>
              </a:spcBef>
              <a:buFontTx/>
              <a:buNone/>
            </a:pPr>
            <a:fld id="{D2E81046-6B38-0D4A-964D-A2553823A7CC}" type="slidenum">
              <a:rPr lang="en-US" altLang="en-US" sz="1400"/>
              <a:pPr>
                <a:spcBef>
                  <a:spcPct val="0"/>
                </a:spcBef>
                <a:buFontTx/>
                <a:buNone/>
              </a:pPr>
              <a:t>1</a:t>
            </a:fld>
            <a:endParaRPr lang="en-US" altLang="en-US" sz="1400" dirty="0"/>
          </a:p>
        </p:txBody>
      </p:sp>
      <p:sp>
        <p:nvSpPr>
          <p:cNvPr id="47106" name="Rectangle 2">
            <a:extLst>
              <a:ext uri="{FF2B5EF4-FFF2-40B4-BE49-F238E27FC236}">
                <a16:creationId xmlns:a16="http://schemas.microsoft.com/office/drawing/2014/main" id="{238BA063-8603-4243-8736-DA94C12D5616}"/>
              </a:ext>
            </a:extLst>
          </p:cNvPr>
          <p:cNvSpPr>
            <a:spLocks noGrp="1" noChangeArrowheads="1"/>
          </p:cNvSpPr>
          <p:nvPr>
            <p:ph type="ctrTitle"/>
          </p:nvPr>
        </p:nvSpPr>
        <p:spPr>
          <a:xfrm>
            <a:off x="1524001" y="-5862"/>
            <a:ext cx="9155723" cy="1237561"/>
          </a:xfrm>
        </p:spPr>
        <p:txBody>
          <a:bodyPr/>
          <a:lstStyle/>
          <a:p>
            <a:pPr eaLnBrk="1" hangingPunct="1"/>
            <a:r>
              <a:rPr lang="en-US" altLang="en-US" b="1" dirty="0">
                <a:ea typeface="ＭＳ Ｐゴシック" panose="020B0600070205080204" pitchFamily="34" charset="-128"/>
              </a:rPr>
              <a:t>Why Does Abuse Happen?</a:t>
            </a:r>
          </a:p>
        </p:txBody>
      </p:sp>
      <p:sp>
        <p:nvSpPr>
          <p:cNvPr id="47107" name="Rectangle 5">
            <a:extLst>
              <a:ext uri="{FF2B5EF4-FFF2-40B4-BE49-F238E27FC236}">
                <a16:creationId xmlns:a16="http://schemas.microsoft.com/office/drawing/2014/main" id="{14BB2CA0-E9E4-1842-8369-B6B46852ED83}"/>
              </a:ext>
            </a:extLst>
          </p:cNvPr>
          <p:cNvSpPr>
            <a:spLocks noGrp="1" noChangeArrowheads="1"/>
          </p:cNvSpPr>
          <p:nvPr>
            <p:ph type="subTitle" idx="1"/>
          </p:nvPr>
        </p:nvSpPr>
        <p:spPr>
          <a:xfrm>
            <a:off x="2520017" y="1344100"/>
            <a:ext cx="4911946" cy="767768"/>
          </a:xfrm>
        </p:spPr>
        <p:txBody>
          <a:bodyPr/>
          <a:lstStyle/>
          <a:p>
            <a:pPr algn="l" eaLnBrk="1" hangingPunct="1">
              <a:buFontTx/>
              <a:buChar char="•"/>
            </a:pPr>
            <a:r>
              <a:rPr lang="en-US" altLang="en-US" sz="3600" dirty="0">
                <a:ea typeface="ＭＳ Ｐゴシック" panose="020B0600070205080204" pitchFamily="34" charset="-128"/>
              </a:rPr>
              <a:t>No Education</a:t>
            </a:r>
          </a:p>
        </p:txBody>
      </p:sp>
      <p:pic>
        <p:nvPicPr>
          <p:cNvPr id="11" name="Picture 10" descr="A group of children sitting at desks&#10;&#10;AI-generated content may be incorrect.">
            <a:extLst>
              <a:ext uri="{FF2B5EF4-FFF2-40B4-BE49-F238E27FC236}">
                <a16:creationId xmlns:a16="http://schemas.microsoft.com/office/drawing/2014/main" id="{40125099-2930-6F14-BD10-3B1A4981B19E}"/>
              </a:ext>
            </a:extLst>
          </p:cNvPr>
          <p:cNvPicPr>
            <a:picLocks noChangeAspect="1"/>
          </p:cNvPicPr>
          <p:nvPr/>
        </p:nvPicPr>
        <p:blipFill>
          <a:blip r:embed="rId3"/>
          <a:stretch>
            <a:fillRect/>
          </a:stretch>
        </p:blipFill>
        <p:spPr>
          <a:xfrm>
            <a:off x="2271450" y="2685858"/>
            <a:ext cx="7257100" cy="4007652"/>
          </a:xfrm>
          <a:prstGeom prst="rect">
            <a:avLst/>
          </a:prstGeom>
        </p:spPr>
      </p:pic>
      <p:cxnSp>
        <p:nvCxnSpPr>
          <p:cNvPr id="12" name="Straight Connector 11">
            <a:extLst>
              <a:ext uri="{FF2B5EF4-FFF2-40B4-BE49-F238E27FC236}">
                <a16:creationId xmlns:a16="http://schemas.microsoft.com/office/drawing/2014/main" id="{43B1B282-77B0-E597-AAE1-A64AD951FB3A}"/>
              </a:ext>
            </a:extLst>
          </p:cNvPr>
          <p:cNvCxnSpPr/>
          <p:nvPr/>
        </p:nvCxnSpPr>
        <p:spPr bwMode="auto">
          <a:xfrm flipV="1">
            <a:off x="2663450" y="2533774"/>
            <a:ext cx="7394950" cy="4159737"/>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cxnSp>
      <p:cxnSp>
        <p:nvCxnSpPr>
          <p:cNvPr id="13" name="Straight Connector 12">
            <a:extLst>
              <a:ext uri="{FF2B5EF4-FFF2-40B4-BE49-F238E27FC236}">
                <a16:creationId xmlns:a16="http://schemas.microsoft.com/office/drawing/2014/main" id="{DECF0C2D-8BA1-94EA-CC44-B77196E1A5C9}"/>
              </a:ext>
            </a:extLst>
          </p:cNvPr>
          <p:cNvCxnSpPr>
            <a:cxnSpLocks/>
          </p:cNvCxnSpPr>
          <p:nvPr/>
        </p:nvCxnSpPr>
        <p:spPr bwMode="auto">
          <a:xfrm flipH="1" flipV="1">
            <a:off x="2133600" y="2609816"/>
            <a:ext cx="7966862" cy="4007653"/>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1DEF4-5654-F4CF-A6AF-45DF13F4CB65}"/>
            </a:ext>
          </a:extLst>
        </p:cNvPr>
        <p:cNvGrpSpPr/>
        <p:nvPr/>
      </p:nvGrpSpPr>
      <p:grpSpPr>
        <a:xfrm>
          <a:off x="0" y="0"/>
          <a:ext cx="0" cy="0"/>
          <a:chOff x="0" y="0"/>
          <a:chExt cx="0" cy="0"/>
        </a:xfrm>
      </p:grpSpPr>
      <p:sp>
        <p:nvSpPr>
          <p:cNvPr id="55297" name="Slide Number Placeholder 6">
            <a:extLst>
              <a:ext uri="{FF2B5EF4-FFF2-40B4-BE49-F238E27FC236}">
                <a16:creationId xmlns:a16="http://schemas.microsoft.com/office/drawing/2014/main" id="{B757DBCE-4307-1528-9683-CEF96DA7BBAD}"/>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spcBef>
                <a:spcPct val="0"/>
              </a:spcBef>
              <a:buFontTx/>
              <a:buNone/>
            </a:pPr>
            <a:fld id="{95E056B6-66C8-BB40-B9E4-ABE5375E2FAD}" type="slidenum">
              <a:rPr lang="en-US" altLang="en-US" sz="1400"/>
              <a:pPr>
                <a:spcBef>
                  <a:spcPct val="0"/>
                </a:spcBef>
                <a:buFontTx/>
                <a:buNone/>
              </a:pPr>
              <a:t>10</a:t>
            </a:fld>
            <a:endParaRPr lang="en-US" altLang="en-US" sz="1400" dirty="0"/>
          </a:p>
        </p:txBody>
      </p:sp>
      <p:sp>
        <p:nvSpPr>
          <p:cNvPr id="55298" name="Rectangle 2">
            <a:extLst>
              <a:ext uri="{FF2B5EF4-FFF2-40B4-BE49-F238E27FC236}">
                <a16:creationId xmlns:a16="http://schemas.microsoft.com/office/drawing/2014/main" id="{990FC00E-42ED-00C4-E444-AC32FC306F2E}"/>
              </a:ext>
            </a:extLst>
          </p:cNvPr>
          <p:cNvSpPr>
            <a:spLocks noGrp="1" noChangeArrowheads="1"/>
          </p:cNvSpPr>
          <p:nvPr>
            <p:ph type="title"/>
          </p:nvPr>
        </p:nvSpPr>
        <p:spPr>
          <a:xfrm>
            <a:off x="1524000" y="0"/>
            <a:ext cx="9144000" cy="1524000"/>
          </a:xfrm>
        </p:spPr>
        <p:txBody>
          <a:bodyPr/>
          <a:lstStyle/>
          <a:p>
            <a:pPr eaLnBrk="1" hangingPunct="1"/>
            <a:r>
              <a:rPr lang="en-US" altLang="en-US" b="1" dirty="0">
                <a:ea typeface="ＭＳ Ｐゴシック" panose="020B0600070205080204" pitchFamily="34" charset="-128"/>
              </a:rPr>
              <a:t>We are </a:t>
            </a:r>
            <a:br>
              <a:rPr lang="en-US" altLang="en-US" b="1" dirty="0">
                <a:ea typeface="ＭＳ Ｐゴシック" panose="020B0600070205080204" pitchFamily="34" charset="-128"/>
              </a:rPr>
            </a:br>
            <a:r>
              <a:rPr lang="en-US" altLang="en-US" b="1" dirty="0">
                <a:ea typeface="ＭＳ Ｐゴシック" panose="020B0600070205080204" pitchFamily="34" charset="-128"/>
              </a:rPr>
              <a:t>wonderful human beings!</a:t>
            </a:r>
            <a:endParaRPr lang="en-US" altLang="en-US" dirty="0">
              <a:ea typeface="ＭＳ Ｐゴシック" panose="020B0600070205080204" pitchFamily="34" charset="-128"/>
            </a:endParaRPr>
          </a:p>
        </p:txBody>
      </p:sp>
      <p:pic>
        <p:nvPicPr>
          <p:cNvPr id="3" name="Picture 2">
            <a:extLst>
              <a:ext uri="{FF2B5EF4-FFF2-40B4-BE49-F238E27FC236}">
                <a16:creationId xmlns:a16="http://schemas.microsoft.com/office/drawing/2014/main" id="{21823173-EE72-6818-6769-A10412075844}"/>
              </a:ext>
            </a:extLst>
          </p:cNvPr>
          <p:cNvPicPr>
            <a:picLocks noChangeAspect="1"/>
          </p:cNvPicPr>
          <p:nvPr/>
        </p:nvPicPr>
        <p:blipFill>
          <a:blip r:embed="rId3"/>
          <a:stretch>
            <a:fillRect/>
          </a:stretch>
        </p:blipFill>
        <p:spPr>
          <a:xfrm>
            <a:off x="2007686" y="1986722"/>
            <a:ext cx="8176628" cy="4241800"/>
          </a:xfrm>
          <a:prstGeom prst="rect">
            <a:avLst/>
          </a:prstGeom>
        </p:spPr>
      </p:pic>
    </p:spTree>
    <p:extLst>
      <p:ext uri="{BB962C8B-B14F-4D97-AF65-F5344CB8AC3E}">
        <p14:creationId xmlns:p14="http://schemas.microsoft.com/office/powerpoint/2010/main" val="178524669"/>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B50CCB-3A6C-4D0D-E87D-CAE7DFA9B704}"/>
            </a:ext>
          </a:extLst>
        </p:cNvPr>
        <p:cNvGrpSpPr/>
        <p:nvPr/>
      </p:nvGrpSpPr>
      <p:grpSpPr>
        <a:xfrm>
          <a:off x="0" y="0"/>
          <a:ext cx="0" cy="0"/>
          <a:chOff x="0" y="0"/>
          <a:chExt cx="0" cy="0"/>
        </a:xfrm>
      </p:grpSpPr>
      <p:sp>
        <p:nvSpPr>
          <p:cNvPr id="55297" name="Slide Number Placeholder 6">
            <a:extLst>
              <a:ext uri="{FF2B5EF4-FFF2-40B4-BE49-F238E27FC236}">
                <a16:creationId xmlns:a16="http://schemas.microsoft.com/office/drawing/2014/main" id="{7BA307F5-C7B1-9531-0706-506BD1736933}"/>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spcBef>
                <a:spcPct val="0"/>
              </a:spcBef>
              <a:buFontTx/>
              <a:buNone/>
            </a:pPr>
            <a:fld id="{95E056B6-66C8-BB40-B9E4-ABE5375E2FAD}" type="slidenum">
              <a:rPr lang="en-US" altLang="en-US" sz="1400"/>
              <a:pPr>
                <a:spcBef>
                  <a:spcPct val="0"/>
                </a:spcBef>
                <a:buFontTx/>
                <a:buNone/>
              </a:pPr>
              <a:t>11</a:t>
            </a:fld>
            <a:endParaRPr lang="en-US" altLang="en-US" sz="1400" dirty="0"/>
          </a:p>
        </p:txBody>
      </p:sp>
      <p:sp>
        <p:nvSpPr>
          <p:cNvPr id="55298" name="Rectangle 2">
            <a:extLst>
              <a:ext uri="{FF2B5EF4-FFF2-40B4-BE49-F238E27FC236}">
                <a16:creationId xmlns:a16="http://schemas.microsoft.com/office/drawing/2014/main" id="{37C45A88-07A1-1B1D-3834-B6C39D78F453}"/>
              </a:ext>
            </a:extLst>
          </p:cNvPr>
          <p:cNvSpPr>
            <a:spLocks noGrp="1" noChangeArrowheads="1"/>
          </p:cNvSpPr>
          <p:nvPr>
            <p:ph type="title"/>
          </p:nvPr>
        </p:nvSpPr>
        <p:spPr>
          <a:xfrm>
            <a:off x="1524000" y="0"/>
            <a:ext cx="9144000" cy="1524000"/>
          </a:xfrm>
        </p:spPr>
        <p:txBody>
          <a:bodyPr/>
          <a:lstStyle/>
          <a:p>
            <a:pPr eaLnBrk="1" hangingPunct="1"/>
            <a:r>
              <a:rPr lang="en-US" altLang="en-US" b="1" dirty="0">
                <a:ea typeface="ＭＳ Ｐゴシック" panose="020B0600070205080204" pitchFamily="34" charset="-128"/>
              </a:rPr>
              <a:t>We have a responsibility to report abuse.</a:t>
            </a:r>
            <a:endParaRPr lang="en-US" altLang="en-US" dirty="0">
              <a:ea typeface="ＭＳ Ｐゴシック" panose="020B0600070205080204" pitchFamily="34" charset="-128"/>
            </a:endParaRPr>
          </a:p>
        </p:txBody>
      </p:sp>
      <p:pic>
        <p:nvPicPr>
          <p:cNvPr id="4" name="Picture 3">
            <a:extLst>
              <a:ext uri="{FF2B5EF4-FFF2-40B4-BE49-F238E27FC236}">
                <a16:creationId xmlns:a16="http://schemas.microsoft.com/office/drawing/2014/main" id="{A8B32F90-F78C-ADB3-A3B2-A3D2F355B53E}"/>
              </a:ext>
            </a:extLst>
          </p:cNvPr>
          <p:cNvPicPr>
            <a:picLocks noChangeAspect="1"/>
          </p:cNvPicPr>
          <p:nvPr/>
        </p:nvPicPr>
        <p:blipFill>
          <a:blip r:embed="rId3"/>
          <a:stretch>
            <a:fillRect/>
          </a:stretch>
        </p:blipFill>
        <p:spPr>
          <a:xfrm>
            <a:off x="4131367" y="1673412"/>
            <a:ext cx="3888509" cy="5032188"/>
          </a:xfrm>
          <a:prstGeom prst="rect">
            <a:avLst/>
          </a:prstGeom>
        </p:spPr>
      </p:pic>
    </p:spTree>
    <p:extLst>
      <p:ext uri="{BB962C8B-B14F-4D97-AF65-F5344CB8AC3E}">
        <p14:creationId xmlns:p14="http://schemas.microsoft.com/office/powerpoint/2010/main" val="2526780605"/>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E0FB9-C760-12EA-0843-1C7B237E4494}"/>
            </a:ext>
          </a:extLst>
        </p:cNvPr>
        <p:cNvGrpSpPr/>
        <p:nvPr/>
      </p:nvGrpSpPr>
      <p:grpSpPr>
        <a:xfrm>
          <a:off x="0" y="0"/>
          <a:ext cx="0" cy="0"/>
          <a:chOff x="0" y="0"/>
          <a:chExt cx="0" cy="0"/>
        </a:xfrm>
      </p:grpSpPr>
      <p:sp>
        <p:nvSpPr>
          <p:cNvPr id="55297" name="Slide Number Placeholder 6">
            <a:extLst>
              <a:ext uri="{FF2B5EF4-FFF2-40B4-BE49-F238E27FC236}">
                <a16:creationId xmlns:a16="http://schemas.microsoft.com/office/drawing/2014/main" id="{3BA1DBC2-04E0-4A2D-1BB7-0F8A2B6BE605}"/>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spcBef>
                <a:spcPct val="0"/>
              </a:spcBef>
              <a:buFontTx/>
              <a:buNone/>
            </a:pPr>
            <a:fld id="{95E056B6-66C8-BB40-B9E4-ABE5375E2FAD}" type="slidenum">
              <a:rPr lang="en-US" altLang="en-US" sz="1400"/>
              <a:pPr>
                <a:spcBef>
                  <a:spcPct val="0"/>
                </a:spcBef>
                <a:buFontTx/>
                <a:buNone/>
              </a:pPr>
              <a:t>12</a:t>
            </a:fld>
            <a:endParaRPr lang="en-US" altLang="en-US" sz="1400" dirty="0"/>
          </a:p>
        </p:txBody>
      </p:sp>
      <p:sp>
        <p:nvSpPr>
          <p:cNvPr id="55298" name="Rectangle 2">
            <a:extLst>
              <a:ext uri="{FF2B5EF4-FFF2-40B4-BE49-F238E27FC236}">
                <a16:creationId xmlns:a16="http://schemas.microsoft.com/office/drawing/2014/main" id="{24CDECD9-7797-C36F-7204-301330AF2B4D}"/>
              </a:ext>
            </a:extLst>
          </p:cNvPr>
          <p:cNvSpPr>
            <a:spLocks noGrp="1" noChangeArrowheads="1"/>
          </p:cNvSpPr>
          <p:nvPr>
            <p:ph type="title"/>
          </p:nvPr>
        </p:nvSpPr>
        <p:spPr>
          <a:xfrm>
            <a:off x="1524000" y="0"/>
            <a:ext cx="9144000" cy="1524000"/>
          </a:xfrm>
        </p:spPr>
        <p:txBody>
          <a:bodyPr/>
          <a:lstStyle/>
          <a:p>
            <a:pPr eaLnBrk="1" hangingPunct="1"/>
            <a:r>
              <a:rPr lang="en-US" altLang="en-US" b="1" dirty="0">
                <a:ea typeface="ＭＳ Ｐゴシック" panose="020B0600070205080204" pitchFamily="34" charset="-128"/>
              </a:rPr>
              <a:t>Make good choices </a:t>
            </a:r>
            <a:br>
              <a:rPr lang="en-US" altLang="en-US" b="1" dirty="0">
                <a:ea typeface="ＭＳ Ｐゴシック" panose="020B0600070205080204" pitchFamily="34" charset="-128"/>
              </a:rPr>
            </a:br>
            <a:r>
              <a:rPr lang="en-US" altLang="en-US" b="1" dirty="0">
                <a:ea typeface="ＭＳ Ｐゴシック" panose="020B0600070205080204" pitchFamily="34" charset="-128"/>
              </a:rPr>
              <a:t>about relationships.</a:t>
            </a:r>
            <a:endParaRPr lang="en-US" altLang="en-US" dirty="0">
              <a:ea typeface="ＭＳ Ｐゴシック" panose="020B0600070205080204" pitchFamily="34" charset="-128"/>
            </a:endParaRPr>
          </a:p>
        </p:txBody>
      </p:sp>
      <p:pic>
        <p:nvPicPr>
          <p:cNvPr id="7" name="Picture 6" descr="A person and person sitting in bed&#10;&#10;AI-generated content may be incorrect.">
            <a:extLst>
              <a:ext uri="{FF2B5EF4-FFF2-40B4-BE49-F238E27FC236}">
                <a16:creationId xmlns:a16="http://schemas.microsoft.com/office/drawing/2014/main" id="{03C5E601-D7DC-9CD3-4C25-83B55E137E31}"/>
              </a:ext>
            </a:extLst>
          </p:cNvPr>
          <p:cNvPicPr>
            <a:picLocks noChangeAspect="1"/>
          </p:cNvPicPr>
          <p:nvPr/>
        </p:nvPicPr>
        <p:blipFill>
          <a:blip r:embed="rId3"/>
          <a:stretch>
            <a:fillRect/>
          </a:stretch>
        </p:blipFill>
        <p:spPr>
          <a:xfrm>
            <a:off x="3440723" y="1559169"/>
            <a:ext cx="5310554" cy="5310554"/>
          </a:xfrm>
          <a:prstGeom prst="rect">
            <a:avLst/>
          </a:prstGeom>
        </p:spPr>
      </p:pic>
    </p:spTree>
    <p:extLst>
      <p:ext uri="{BB962C8B-B14F-4D97-AF65-F5344CB8AC3E}">
        <p14:creationId xmlns:p14="http://schemas.microsoft.com/office/powerpoint/2010/main" val="3945307073"/>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Number Placeholder 6">
            <a:extLst>
              <a:ext uri="{FF2B5EF4-FFF2-40B4-BE49-F238E27FC236}">
                <a16:creationId xmlns:a16="http://schemas.microsoft.com/office/drawing/2014/main" id="{71991B35-3F21-2F49-BC21-52F51F5D147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spcBef>
                <a:spcPct val="0"/>
              </a:spcBef>
              <a:buFontTx/>
              <a:buNone/>
            </a:pPr>
            <a:fld id="{29671F0A-D51B-0B4D-9CFD-77E3EAFE8202}" type="slidenum">
              <a:rPr lang="en-US" altLang="en-US" sz="1400"/>
              <a:pPr>
                <a:spcBef>
                  <a:spcPct val="0"/>
                </a:spcBef>
                <a:buFontTx/>
                <a:buNone/>
              </a:pPr>
              <a:t>13</a:t>
            </a:fld>
            <a:endParaRPr lang="en-US" altLang="en-US" sz="1400" dirty="0"/>
          </a:p>
        </p:txBody>
      </p:sp>
      <p:sp>
        <p:nvSpPr>
          <p:cNvPr id="57346" name="Rectangle 2">
            <a:extLst>
              <a:ext uri="{FF2B5EF4-FFF2-40B4-BE49-F238E27FC236}">
                <a16:creationId xmlns:a16="http://schemas.microsoft.com/office/drawing/2014/main" id="{B3679348-83BB-DF43-8D97-1873AD5F01E2}"/>
              </a:ext>
            </a:extLst>
          </p:cNvPr>
          <p:cNvSpPr>
            <a:spLocks noGrp="1" noChangeArrowheads="1"/>
          </p:cNvSpPr>
          <p:nvPr>
            <p:ph type="title"/>
          </p:nvPr>
        </p:nvSpPr>
        <p:spPr>
          <a:xfrm>
            <a:off x="1524000" y="0"/>
            <a:ext cx="9144000" cy="1447800"/>
          </a:xfrm>
        </p:spPr>
        <p:txBody>
          <a:bodyPr/>
          <a:lstStyle/>
          <a:p>
            <a:pPr eaLnBrk="1" hangingPunct="1"/>
            <a:r>
              <a:rPr lang="en-US" altLang="en-US" b="1" dirty="0">
                <a:ea typeface="ＭＳ Ｐゴシック" panose="020B0600070205080204" pitchFamily="34" charset="-128"/>
              </a:rPr>
              <a:t>Everyone should be safe.</a:t>
            </a:r>
            <a:endParaRPr lang="en-US" altLang="en-US" dirty="0">
              <a:ea typeface="ＭＳ Ｐゴシック" panose="020B0600070205080204" pitchFamily="34" charset="-128"/>
            </a:endParaRPr>
          </a:p>
        </p:txBody>
      </p:sp>
      <p:pic>
        <p:nvPicPr>
          <p:cNvPr id="3" name="Picture 2" descr="A group of people in a line&#10;&#10;AI-generated content may be incorrect.">
            <a:extLst>
              <a:ext uri="{FF2B5EF4-FFF2-40B4-BE49-F238E27FC236}">
                <a16:creationId xmlns:a16="http://schemas.microsoft.com/office/drawing/2014/main" id="{03BCD248-AC33-9DF2-C803-64DD3D09EEF4}"/>
              </a:ext>
            </a:extLst>
          </p:cNvPr>
          <p:cNvPicPr>
            <a:picLocks noChangeAspect="1"/>
          </p:cNvPicPr>
          <p:nvPr/>
        </p:nvPicPr>
        <p:blipFill>
          <a:blip r:embed="rId3"/>
          <a:stretch>
            <a:fillRect/>
          </a:stretch>
        </p:blipFill>
        <p:spPr>
          <a:xfrm>
            <a:off x="1560567" y="1878890"/>
            <a:ext cx="9144000" cy="436951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Number Placeholder 4">
            <a:extLst>
              <a:ext uri="{FF2B5EF4-FFF2-40B4-BE49-F238E27FC236}">
                <a16:creationId xmlns:a16="http://schemas.microsoft.com/office/drawing/2014/main" id="{440A52C2-90FA-DA47-AD52-C38E7C18ADB3}"/>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spcBef>
                <a:spcPct val="0"/>
              </a:spcBef>
              <a:buFontTx/>
              <a:buNone/>
            </a:pPr>
            <a:fld id="{85C03E91-B146-5C41-8525-CB21BF999ADE}" type="slidenum">
              <a:rPr lang="en-US" altLang="en-US" sz="1400"/>
              <a:pPr>
                <a:spcBef>
                  <a:spcPct val="0"/>
                </a:spcBef>
                <a:buFontTx/>
                <a:buNone/>
              </a:pPr>
              <a:t>14</a:t>
            </a:fld>
            <a:endParaRPr lang="en-US" altLang="en-US" sz="1400" dirty="0"/>
          </a:p>
        </p:txBody>
      </p:sp>
      <p:sp>
        <p:nvSpPr>
          <p:cNvPr id="59394" name="Rectangle 2">
            <a:extLst>
              <a:ext uri="{FF2B5EF4-FFF2-40B4-BE49-F238E27FC236}">
                <a16:creationId xmlns:a16="http://schemas.microsoft.com/office/drawing/2014/main" id="{F0DFDC26-2A8C-EB49-8869-42D5D0FE2A90}"/>
              </a:ext>
            </a:extLst>
          </p:cNvPr>
          <p:cNvSpPr>
            <a:spLocks noGrp="1" noChangeArrowheads="1"/>
          </p:cNvSpPr>
          <p:nvPr>
            <p:ph type="title"/>
          </p:nvPr>
        </p:nvSpPr>
        <p:spPr>
          <a:xfrm>
            <a:off x="1524000" y="0"/>
            <a:ext cx="9144000" cy="1447800"/>
          </a:xfrm>
        </p:spPr>
        <p:txBody>
          <a:bodyPr/>
          <a:lstStyle/>
          <a:p>
            <a:pPr eaLnBrk="1" hangingPunct="1"/>
            <a:r>
              <a:rPr lang="en-US" altLang="en-US" b="1" dirty="0">
                <a:ea typeface="ＭＳ Ｐゴシック" panose="020B0600070205080204" pitchFamily="34" charset="-128"/>
              </a:rPr>
              <a:t>Self-Determination</a:t>
            </a:r>
            <a:endParaRPr lang="en-US" altLang="en-US" dirty="0">
              <a:ea typeface="ＭＳ Ｐゴシック" panose="020B0600070205080204" pitchFamily="34" charset="-128"/>
            </a:endParaRPr>
          </a:p>
        </p:txBody>
      </p:sp>
      <p:pic>
        <p:nvPicPr>
          <p:cNvPr id="4" name="Picture 3" descr="A silhouette of a person raising her arm&#10;&#10;AI-generated content may be incorrect.">
            <a:extLst>
              <a:ext uri="{FF2B5EF4-FFF2-40B4-BE49-F238E27FC236}">
                <a16:creationId xmlns:a16="http://schemas.microsoft.com/office/drawing/2014/main" id="{D4F1E7FA-CB73-58B1-6145-D20FFB01DD88}"/>
              </a:ext>
            </a:extLst>
          </p:cNvPr>
          <p:cNvPicPr>
            <a:picLocks noChangeAspect="1"/>
          </p:cNvPicPr>
          <p:nvPr/>
        </p:nvPicPr>
        <p:blipFill>
          <a:blip r:embed="rId3"/>
          <a:stretch>
            <a:fillRect/>
          </a:stretch>
        </p:blipFill>
        <p:spPr>
          <a:xfrm>
            <a:off x="3399790" y="1289948"/>
            <a:ext cx="5438923" cy="4958453"/>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0A309B-00F2-DE16-7E94-AEEF75DAE645}"/>
            </a:ext>
          </a:extLst>
        </p:cNvPr>
        <p:cNvGrpSpPr/>
        <p:nvPr/>
      </p:nvGrpSpPr>
      <p:grpSpPr>
        <a:xfrm>
          <a:off x="0" y="0"/>
          <a:ext cx="0" cy="0"/>
          <a:chOff x="0" y="0"/>
          <a:chExt cx="0" cy="0"/>
        </a:xfrm>
      </p:grpSpPr>
      <p:sp>
        <p:nvSpPr>
          <p:cNvPr id="59393" name="Slide Number Placeholder 4">
            <a:extLst>
              <a:ext uri="{FF2B5EF4-FFF2-40B4-BE49-F238E27FC236}">
                <a16:creationId xmlns:a16="http://schemas.microsoft.com/office/drawing/2014/main" id="{85AD8B32-0C88-2B37-745A-89BDCE89D141}"/>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spcBef>
                <a:spcPct val="0"/>
              </a:spcBef>
              <a:buFontTx/>
              <a:buNone/>
            </a:pPr>
            <a:fld id="{85C03E91-B146-5C41-8525-CB21BF999ADE}" type="slidenum">
              <a:rPr lang="en-US" altLang="en-US" sz="1400"/>
              <a:pPr>
                <a:spcBef>
                  <a:spcPct val="0"/>
                </a:spcBef>
                <a:buFontTx/>
                <a:buNone/>
              </a:pPr>
              <a:t>15</a:t>
            </a:fld>
            <a:endParaRPr lang="en-US" altLang="en-US" sz="1400" dirty="0"/>
          </a:p>
        </p:txBody>
      </p:sp>
      <p:sp>
        <p:nvSpPr>
          <p:cNvPr id="59394" name="Rectangle 2">
            <a:extLst>
              <a:ext uri="{FF2B5EF4-FFF2-40B4-BE49-F238E27FC236}">
                <a16:creationId xmlns:a16="http://schemas.microsoft.com/office/drawing/2014/main" id="{B56BEC22-611A-3D9D-822A-5670D124E40F}"/>
              </a:ext>
            </a:extLst>
          </p:cNvPr>
          <p:cNvSpPr>
            <a:spLocks noGrp="1" noChangeArrowheads="1"/>
          </p:cNvSpPr>
          <p:nvPr>
            <p:ph type="title"/>
          </p:nvPr>
        </p:nvSpPr>
        <p:spPr>
          <a:xfrm>
            <a:off x="1524000" y="0"/>
            <a:ext cx="9144000" cy="1447800"/>
          </a:xfrm>
        </p:spPr>
        <p:txBody>
          <a:bodyPr/>
          <a:lstStyle/>
          <a:p>
            <a:pPr eaLnBrk="1" hangingPunct="1"/>
            <a:r>
              <a:rPr lang="en-US" altLang="en-US" b="1" dirty="0">
                <a:ea typeface="ＭＳ Ｐゴシック" panose="020B0600070205080204" pitchFamily="34" charset="-128"/>
              </a:rPr>
              <a:t>Activity: </a:t>
            </a:r>
            <a:br>
              <a:rPr lang="en-US" altLang="en-US" b="1" dirty="0">
                <a:ea typeface="ＭＳ Ｐゴシック" panose="020B0600070205080204" pitchFamily="34" charset="-128"/>
              </a:rPr>
            </a:br>
            <a:r>
              <a:rPr lang="en-US" altLang="en-US" b="1" dirty="0">
                <a:ea typeface="ＭＳ Ｐゴシック" panose="020B0600070205080204" pitchFamily="34" charset="-128"/>
              </a:rPr>
              <a:t>Education is Power</a:t>
            </a:r>
            <a:endParaRPr lang="en-US" altLang="en-US" dirty="0">
              <a:ea typeface="ＭＳ Ｐゴシック" panose="020B0600070205080204" pitchFamily="34" charset="-128"/>
            </a:endParaRPr>
          </a:p>
        </p:txBody>
      </p:sp>
      <p:pic>
        <p:nvPicPr>
          <p:cNvPr id="3" name="Picture 2" descr="A person's profile with purple and blue smoke&#10;&#10;AI-generated content may be incorrect.">
            <a:extLst>
              <a:ext uri="{FF2B5EF4-FFF2-40B4-BE49-F238E27FC236}">
                <a16:creationId xmlns:a16="http://schemas.microsoft.com/office/drawing/2014/main" id="{686F25AD-1EF7-4864-4DE4-5742F2633B3F}"/>
              </a:ext>
            </a:extLst>
          </p:cNvPr>
          <p:cNvPicPr>
            <a:picLocks noChangeAspect="1"/>
          </p:cNvPicPr>
          <p:nvPr/>
        </p:nvPicPr>
        <p:blipFill>
          <a:blip r:embed="rId3"/>
          <a:stretch>
            <a:fillRect/>
          </a:stretch>
        </p:blipFill>
        <p:spPr>
          <a:xfrm>
            <a:off x="3269099" y="1600200"/>
            <a:ext cx="5992514" cy="5257800"/>
          </a:xfrm>
          <a:prstGeom prst="rect">
            <a:avLst/>
          </a:prstGeom>
        </p:spPr>
      </p:pic>
    </p:spTree>
    <p:extLst>
      <p:ext uri="{BB962C8B-B14F-4D97-AF65-F5344CB8AC3E}">
        <p14:creationId xmlns:p14="http://schemas.microsoft.com/office/powerpoint/2010/main" val="29939901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Slide Number Placeholder 4">
            <a:extLst>
              <a:ext uri="{FF2B5EF4-FFF2-40B4-BE49-F238E27FC236}">
                <a16:creationId xmlns:a16="http://schemas.microsoft.com/office/drawing/2014/main" id="{A0CE06B2-B0E8-3B4C-A29B-7EC39379A56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spcBef>
                <a:spcPct val="0"/>
              </a:spcBef>
              <a:buFontTx/>
              <a:buNone/>
            </a:pPr>
            <a:fld id="{107F688E-8EC2-CB48-8D73-4774D201F250}" type="slidenum">
              <a:rPr lang="en-US" altLang="en-US" sz="1400"/>
              <a:pPr>
                <a:spcBef>
                  <a:spcPct val="0"/>
                </a:spcBef>
                <a:buFontTx/>
                <a:buNone/>
              </a:pPr>
              <a:t>16</a:t>
            </a:fld>
            <a:endParaRPr lang="en-US" altLang="en-US" sz="1400" dirty="0"/>
          </a:p>
        </p:txBody>
      </p:sp>
      <p:sp>
        <p:nvSpPr>
          <p:cNvPr id="69634" name="Rectangle 2">
            <a:extLst>
              <a:ext uri="{FF2B5EF4-FFF2-40B4-BE49-F238E27FC236}">
                <a16:creationId xmlns:a16="http://schemas.microsoft.com/office/drawing/2014/main" id="{7B6A6F46-C3F6-984C-8A71-47B728FA5BED}"/>
              </a:ext>
            </a:extLst>
          </p:cNvPr>
          <p:cNvSpPr>
            <a:spLocks noGrp="1" noChangeArrowheads="1"/>
          </p:cNvSpPr>
          <p:nvPr>
            <p:ph type="title"/>
          </p:nvPr>
        </p:nvSpPr>
        <p:spPr>
          <a:xfrm>
            <a:off x="1524000" y="0"/>
            <a:ext cx="9144000" cy="1943100"/>
          </a:xfrm>
        </p:spPr>
        <p:txBody>
          <a:bodyPr/>
          <a:lstStyle/>
          <a:p>
            <a:pPr eaLnBrk="1" hangingPunct="1"/>
            <a:r>
              <a:rPr lang="en-US" altLang="en-US" b="1" dirty="0">
                <a:ea typeface="ＭＳ Ｐゴシック" panose="020B0600070205080204" pitchFamily="34" charset="-128"/>
              </a:rPr>
              <a:t>Saying No!</a:t>
            </a:r>
            <a:endParaRPr lang="en-US" altLang="en-US" dirty="0">
              <a:ea typeface="ＭＳ Ｐゴシック" panose="020B0600070205080204" pitchFamily="34" charset="-128"/>
            </a:endParaRPr>
          </a:p>
        </p:txBody>
      </p:sp>
      <p:pic>
        <p:nvPicPr>
          <p:cNvPr id="4" name="Picture 3" descr="A person holding her hand up with a no written on it&#10;&#10;AI-generated content may be incorrect.">
            <a:extLst>
              <a:ext uri="{FF2B5EF4-FFF2-40B4-BE49-F238E27FC236}">
                <a16:creationId xmlns:a16="http://schemas.microsoft.com/office/drawing/2014/main" id="{C0757139-DFD0-88C0-2618-EBEB4B22762E}"/>
              </a:ext>
            </a:extLst>
          </p:cNvPr>
          <p:cNvPicPr>
            <a:picLocks noChangeAspect="1"/>
          </p:cNvPicPr>
          <p:nvPr/>
        </p:nvPicPr>
        <p:blipFill>
          <a:blip r:embed="rId3"/>
          <a:stretch>
            <a:fillRect/>
          </a:stretch>
        </p:blipFill>
        <p:spPr>
          <a:xfrm>
            <a:off x="2366879" y="1363399"/>
            <a:ext cx="7458242" cy="512192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id="{54D21C26-25CB-8D40-9867-C8FB0CFA9745}"/>
              </a:ext>
            </a:extLst>
          </p:cNvPr>
          <p:cNvSpPr>
            <a:spLocks noGrp="1" noChangeArrowheads="1"/>
          </p:cNvSpPr>
          <p:nvPr>
            <p:ph type="title"/>
          </p:nvPr>
        </p:nvSpPr>
        <p:spPr>
          <a:xfrm>
            <a:off x="2209800" y="128219"/>
            <a:ext cx="7772400" cy="1143000"/>
          </a:xfrm>
        </p:spPr>
        <p:txBody>
          <a:bodyPr wrap="square" anchor="ctr">
            <a:normAutofit/>
          </a:bodyPr>
          <a:lstStyle/>
          <a:p>
            <a:pPr eaLnBrk="1" hangingPunct="1"/>
            <a:r>
              <a:rPr lang="en-US" altLang="en-US" b="1" dirty="0"/>
              <a:t>Why Does Abuse Happen?</a:t>
            </a:r>
          </a:p>
        </p:txBody>
      </p:sp>
      <p:pic>
        <p:nvPicPr>
          <p:cNvPr id="4" name="Picture 3" descr="A person covering her ears with her hands&#10;&#10;AI-generated content may be incorrect.">
            <a:extLst>
              <a:ext uri="{FF2B5EF4-FFF2-40B4-BE49-F238E27FC236}">
                <a16:creationId xmlns:a16="http://schemas.microsoft.com/office/drawing/2014/main" id="{FF191EB2-B840-0D7F-F2B3-D3D2437E84FB}"/>
              </a:ext>
            </a:extLst>
          </p:cNvPr>
          <p:cNvPicPr>
            <a:picLocks noChangeAspect="1"/>
          </p:cNvPicPr>
          <p:nvPr/>
        </p:nvPicPr>
        <p:blipFill>
          <a:blip r:embed="rId3"/>
          <a:srcRect l="21074" r="20826" b="2"/>
          <a:stretch/>
        </p:blipFill>
        <p:spPr>
          <a:xfrm>
            <a:off x="1826166" y="1042620"/>
            <a:ext cx="5031834" cy="5434381"/>
          </a:xfrm>
          <a:prstGeom prst="rect">
            <a:avLst/>
          </a:prstGeom>
          <a:noFill/>
        </p:spPr>
      </p:pic>
      <p:sp>
        <p:nvSpPr>
          <p:cNvPr id="43011" name="Rectangle 3">
            <a:extLst>
              <a:ext uri="{FF2B5EF4-FFF2-40B4-BE49-F238E27FC236}">
                <a16:creationId xmlns:a16="http://schemas.microsoft.com/office/drawing/2014/main" id="{77EE0093-B990-FA40-8534-BC657D138AB5}"/>
              </a:ext>
            </a:extLst>
          </p:cNvPr>
          <p:cNvSpPr>
            <a:spLocks noGrp="1" noChangeArrowheads="1"/>
          </p:cNvSpPr>
          <p:nvPr>
            <p:ph type="body" sz="half" idx="2"/>
          </p:nvPr>
        </p:nvSpPr>
        <p:spPr>
          <a:xfrm>
            <a:off x="6858000" y="2439866"/>
            <a:ext cx="3810000" cy="1978269"/>
          </a:xfrm>
        </p:spPr>
        <p:txBody>
          <a:bodyPr wrap="square" anchor="t">
            <a:normAutofit/>
          </a:bodyPr>
          <a:lstStyle/>
          <a:p>
            <a:pPr eaLnBrk="1" hangingPunct="1"/>
            <a:r>
              <a:rPr lang="en-US" altLang="en-US" dirty="0"/>
              <a:t>I don’</a:t>
            </a:r>
            <a:r>
              <a:rPr lang="en-US" altLang="ja-JP" dirty="0"/>
              <a:t>t want to hear or think about abuse.</a:t>
            </a:r>
          </a:p>
          <a:p>
            <a:pPr eaLnBrk="1" hangingPunct="1">
              <a:buFontTx/>
              <a:buNone/>
            </a:pPr>
            <a:endParaRPr lang="en-US" altLang="en-US" dirty="0"/>
          </a:p>
          <a:p>
            <a:pPr eaLnBrk="1" hangingPunct="1">
              <a:buFontTx/>
              <a:buNone/>
            </a:pPr>
            <a:endParaRPr lang="en-US" altLang="en-US" dirty="0"/>
          </a:p>
        </p:txBody>
      </p:sp>
      <p:sp>
        <p:nvSpPr>
          <p:cNvPr id="43009" name="Slide Number Placeholder 6">
            <a:extLst>
              <a:ext uri="{FF2B5EF4-FFF2-40B4-BE49-F238E27FC236}">
                <a16:creationId xmlns:a16="http://schemas.microsoft.com/office/drawing/2014/main" id="{5B2E9103-5F07-3A4F-BDE0-B2276C703136}"/>
              </a:ext>
            </a:extLst>
          </p:cNvPr>
          <p:cNvSpPr>
            <a:spLocks noGrp="1"/>
          </p:cNvSpPr>
          <p:nvPr>
            <p:ph type="sldNum" sz="quarter" idx="12"/>
          </p:nvPr>
        </p:nvSpPr>
        <p:spPr>
          <a:xfrm>
            <a:off x="8077200" y="6248400"/>
            <a:ext cx="19050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ormAutofit/>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spcBef>
                <a:spcPct val="0"/>
              </a:spcBef>
              <a:spcAft>
                <a:spcPts val="600"/>
              </a:spcAft>
              <a:buNone/>
            </a:pPr>
            <a:fld id="{A0AF0BA2-5EEF-2146-8437-30DC8AD26E10}" type="slidenum">
              <a:rPr lang="en-US" altLang="en-US" sz="1400"/>
              <a:pPr>
                <a:spcBef>
                  <a:spcPct val="0"/>
                </a:spcBef>
                <a:spcAft>
                  <a:spcPts val="600"/>
                </a:spcAft>
                <a:buNone/>
              </a:pPr>
              <a:t>2</a:t>
            </a:fld>
            <a:endParaRPr lang="en-US" altLang="en-US" sz="140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Number Placeholder 4">
            <a:extLst>
              <a:ext uri="{FF2B5EF4-FFF2-40B4-BE49-F238E27FC236}">
                <a16:creationId xmlns:a16="http://schemas.microsoft.com/office/drawing/2014/main" id="{023ADF52-117D-FB45-8DF6-04C03A4F2EA0}"/>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spcBef>
                <a:spcPct val="0"/>
              </a:spcBef>
              <a:buFontTx/>
              <a:buNone/>
            </a:pPr>
            <a:fld id="{3C422E31-8413-C047-89A1-BE5BC8AEAD2F}" type="slidenum">
              <a:rPr lang="en-US" altLang="en-US" sz="1400"/>
              <a:pPr>
                <a:spcBef>
                  <a:spcPct val="0"/>
                </a:spcBef>
                <a:buFontTx/>
                <a:buNone/>
              </a:pPr>
              <a:t>3</a:t>
            </a:fld>
            <a:endParaRPr lang="en-US" altLang="en-US" sz="1400" dirty="0"/>
          </a:p>
        </p:txBody>
      </p:sp>
      <p:sp>
        <p:nvSpPr>
          <p:cNvPr id="49154" name="Rectangle 2">
            <a:extLst>
              <a:ext uri="{FF2B5EF4-FFF2-40B4-BE49-F238E27FC236}">
                <a16:creationId xmlns:a16="http://schemas.microsoft.com/office/drawing/2014/main" id="{EEBF3402-BDB2-CA4F-A5B4-070B08E024DF}"/>
              </a:ext>
            </a:extLst>
          </p:cNvPr>
          <p:cNvSpPr>
            <a:spLocks noGrp="1" noChangeArrowheads="1"/>
          </p:cNvSpPr>
          <p:nvPr>
            <p:ph type="title"/>
          </p:nvPr>
        </p:nvSpPr>
        <p:spPr>
          <a:xfrm>
            <a:off x="2382714" y="1243257"/>
            <a:ext cx="7391400" cy="838200"/>
          </a:xfrm>
        </p:spPr>
        <p:txBody>
          <a:bodyPr/>
          <a:lstStyle/>
          <a:p>
            <a:pPr algn="l" eaLnBrk="1" hangingPunct="1">
              <a:buFontTx/>
              <a:buChar char="•"/>
            </a:pPr>
            <a:r>
              <a:rPr lang="en-US" altLang="en-US" sz="3600" dirty="0">
                <a:ea typeface="ＭＳ Ｐゴシック" panose="020B0600070205080204" pitchFamily="34" charset="-128"/>
              </a:rPr>
              <a:t>Following Directions</a:t>
            </a:r>
          </a:p>
        </p:txBody>
      </p:sp>
      <p:sp>
        <p:nvSpPr>
          <p:cNvPr id="49157" name="Text Box 7">
            <a:extLst>
              <a:ext uri="{FF2B5EF4-FFF2-40B4-BE49-F238E27FC236}">
                <a16:creationId xmlns:a16="http://schemas.microsoft.com/office/drawing/2014/main" id="{004BC221-8F4F-8A44-9406-CCD62279C155}"/>
              </a:ext>
            </a:extLst>
          </p:cNvPr>
          <p:cNvSpPr txBox="1">
            <a:spLocks noChangeArrowheads="1"/>
          </p:cNvSpPr>
          <p:nvPr/>
        </p:nvSpPr>
        <p:spPr bwMode="auto">
          <a:xfrm>
            <a:off x="4038600" y="1058863"/>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lgn="ctr">
              <a:spcBef>
                <a:spcPct val="50000"/>
              </a:spcBef>
              <a:buFontTx/>
              <a:buNone/>
            </a:pPr>
            <a:endParaRPr lang="en-US" altLang="en-US" sz="2400" dirty="0">
              <a:latin typeface="Times New Roman" panose="02020603050405020304" pitchFamily="18" charset="0"/>
            </a:endParaRPr>
          </a:p>
        </p:txBody>
      </p:sp>
      <p:sp>
        <p:nvSpPr>
          <p:cNvPr id="49158" name="Text Box 8">
            <a:extLst>
              <a:ext uri="{FF2B5EF4-FFF2-40B4-BE49-F238E27FC236}">
                <a16:creationId xmlns:a16="http://schemas.microsoft.com/office/drawing/2014/main" id="{EE86A73C-6D42-CD4B-BC05-A0278B2739A4}"/>
              </a:ext>
            </a:extLst>
          </p:cNvPr>
          <p:cNvSpPr txBox="1">
            <a:spLocks noChangeArrowheads="1"/>
          </p:cNvSpPr>
          <p:nvPr/>
        </p:nvSpPr>
        <p:spPr bwMode="auto">
          <a:xfrm>
            <a:off x="4403725" y="792163"/>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lgn="ctr">
              <a:spcBef>
                <a:spcPct val="0"/>
              </a:spcBef>
              <a:buFontTx/>
              <a:buNone/>
            </a:pPr>
            <a:endParaRPr lang="en-US" altLang="en-US" sz="2400" dirty="0">
              <a:latin typeface="Times New Roman" panose="02020603050405020304" pitchFamily="18" charset="0"/>
            </a:endParaRPr>
          </a:p>
        </p:txBody>
      </p:sp>
      <p:sp>
        <p:nvSpPr>
          <p:cNvPr id="49159" name="Text Box 9">
            <a:extLst>
              <a:ext uri="{FF2B5EF4-FFF2-40B4-BE49-F238E27FC236}">
                <a16:creationId xmlns:a16="http://schemas.microsoft.com/office/drawing/2014/main" id="{C6966997-1EB3-9E40-A270-FC8484DEFD6D}"/>
              </a:ext>
            </a:extLst>
          </p:cNvPr>
          <p:cNvSpPr txBox="1">
            <a:spLocks noChangeArrowheads="1"/>
          </p:cNvSpPr>
          <p:nvPr/>
        </p:nvSpPr>
        <p:spPr bwMode="auto">
          <a:xfrm>
            <a:off x="4251325" y="563563"/>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lgn="ctr">
              <a:spcBef>
                <a:spcPct val="0"/>
              </a:spcBef>
              <a:buFontTx/>
              <a:buNone/>
            </a:pPr>
            <a:endParaRPr lang="en-US" altLang="en-US" sz="2400" dirty="0">
              <a:latin typeface="Times New Roman" panose="02020603050405020304" pitchFamily="18" charset="0"/>
            </a:endParaRPr>
          </a:p>
        </p:txBody>
      </p:sp>
      <p:sp>
        <p:nvSpPr>
          <p:cNvPr id="49160" name="Text Box 10">
            <a:extLst>
              <a:ext uri="{FF2B5EF4-FFF2-40B4-BE49-F238E27FC236}">
                <a16:creationId xmlns:a16="http://schemas.microsoft.com/office/drawing/2014/main" id="{7B87BAFF-7235-5942-8BCD-DDC1A3B56C44}"/>
              </a:ext>
            </a:extLst>
          </p:cNvPr>
          <p:cNvSpPr txBox="1">
            <a:spLocks noChangeArrowheads="1"/>
          </p:cNvSpPr>
          <p:nvPr/>
        </p:nvSpPr>
        <p:spPr bwMode="auto">
          <a:xfrm>
            <a:off x="4038600" y="9906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lgn="ctr">
              <a:spcBef>
                <a:spcPct val="50000"/>
              </a:spcBef>
              <a:buFontTx/>
              <a:buNone/>
            </a:pPr>
            <a:endParaRPr lang="en-US" altLang="en-US" sz="2400" dirty="0">
              <a:latin typeface="Times New Roman" panose="02020603050405020304" pitchFamily="18" charset="0"/>
            </a:endParaRPr>
          </a:p>
        </p:txBody>
      </p:sp>
      <p:sp>
        <p:nvSpPr>
          <p:cNvPr id="49161" name="Text Box 11">
            <a:extLst>
              <a:ext uri="{FF2B5EF4-FFF2-40B4-BE49-F238E27FC236}">
                <a16:creationId xmlns:a16="http://schemas.microsoft.com/office/drawing/2014/main" id="{BA9E1492-2E91-7240-9C90-40E0EA71264D}"/>
              </a:ext>
            </a:extLst>
          </p:cNvPr>
          <p:cNvSpPr txBox="1">
            <a:spLocks noChangeArrowheads="1"/>
          </p:cNvSpPr>
          <p:nvPr/>
        </p:nvSpPr>
        <p:spPr bwMode="auto">
          <a:xfrm>
            <a:off x="4479925" y="639763"/>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lgn="ctr">
              <a:spcBef>
                <a:spcPct val="0"/>
              </a:spcBef>
              <a:buFontTx/>
              <a:buNone/>
            </a:pPr>
            <a:endParaRPr lang="en-US" altLang="en-US" sz="2400" dirty="0">
              <a:latin typeface="Times New Roman" panose="02020603050405020304" pitchFamily="18" charset="0"/>
            </a:endParaRPr>
          </a:p>
        </p:txBody>
      </p:sp>
      <p:sp>
        <p:nvSpPr>
          <p:cNvPr id="49162" name="Text Box 12">
            <a:extLst>
              <a:ext uri="{FF2B5EF4-FFF2-40B4-BE49-F238E27FC236}">
                <a16:creationId xmlns:a16="http://schemas.microsoft.com/office/drawing/2014/main" id="{AB5DF064-CDB6-6642-AC91-7423004341AF}"/>
              </a:ext>
            </a:extLst>
          </p:cNvPr>
          <p:cNvSpPr txBox="1">
            <a:spLocks noChangeArrowheads="1"/>
          </p:cNvSpPr>
          <p:nvPr/>
        </p:nvSpPr>
        <p:spPr bwMode="auto">
          <a:xfrm>
            <a:off x="4327525" y="563563"/>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lgn="ctr">
              <a:spcBef>
                <a:spcPct val="0"/>
              </a:spcBef>
              <a:buFontTx/>
              <a:buNone/>
            </a:pPr>
            <a:endParaRPr lang="en-US" altLang="en-US" sz="2400" dirty="0">
              <a:latin typeface="Times New Roman" panose="02020603050405020304" pitchFamily="18" charset="0"/>
            </a:endParaRPr>
          </a:p>
        </p:txBody>
      </p:sp>
      <p:sp>
        <p:nvSpPr>
          <p:cNvPr id="49163" name="Text Box 13">
            <a:extLst>
              <a:ext uri="{FF2B5EF4-FFF2-40B4-BE49-F238E27FC236}">
                <a16:creationId xmlns:a16="http://schemas.microsoft.com/office/drawing/2014/main" id="{4563D5E2-FEC9-AA4D-85B1-1DCB7AC2FA15}"/>
              </a:ext>
            </a:extLst>
          </p:cNvPr>
          <p:cNvSpPr txBox="1">
            <a:spLocks noChangeArrowheads="1"/>
          </p:cNvSpPr>
          <p:nvPr/>
        </p:nvSpPr>
        <p:spPr bwMode="auto">
          <a:xfrm>
            <a:off x="4572000" y="914400"/>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lgn="ctr">
              <a:spcBef>
                <a:spcPct val="50000"/>
              </a:spcBef>
              <a:buFontTx/>
              <a:buNone/>
            </a:pPr>
            <a:endParaRPr lang="en-US" altLang="en-US" sz="2400" dirty="0">
              <a:latin typeface="Times New Roman" panose="02020603050405020304" pitchFamily="18" charset="0"/>
            </a:endParaRPr>
          </a:p>
        </p:txBody>
      </p:sp>
      <p:sp>
        <p:nvSpPr>
          <p:cNvPr id="49164" name="Text Box 14">
            <a:extLst>
              <a:ext uri="{FF2B5EF4-FFF2-40B4-BE49-F238E27FC236}">
                <a16:creationId xmlns:a16="http://schemas.microsoft.com/office/drawing/2014/main" id="{26A74D6B-32A1-284F-BBF8-4F6004EF3614}"/>
              </a:ext>
            </a:extLst>
          </p:cNvPr>
          <p:cNvSpPr txBox="1">
            <a:spLocks noChangeArrowheads="1"/>
          </p:cNvSpPr>
          <p:nvPr/>
        </p:nvSpPr>
        <p:spPr bwMode="auto">
          <a:xfrm>
            <a:off x="8839200" y="3429000"/>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lgn="ctr">
              <a:spcBef>
                <a:spcPct val="0"/>
              </a:spcBef>
              <a:buFontTx/>
              <a:buNone/>
            </a:pPr>
            <a:endParaRPr lang="en-US" altLang="en-US" sz="2400" dirty="0">
              <a:latin typeface="Times New Roman" panose="02020603050405020304" pitchFamily="18" charset="0"/>
            </a:endParaRPr>
          </a:p>
        </p:txBody>
      </p:sp>
      <p:sp>
        <p:nvSpPr>
          <p:cNvPr id="49165" name="Text Box 15">
            <a:extLst>
              <a:ext uri="{FF2B5EF4-FFF2-40B4-BE49-F238E27FC236}">
                <a16:creationId xmlns:a16="http://schemas.microsoft.com/office/drawing/2014/main" id="{998FC958-E1EB-5B4A-8652-879B7FF4F788}"/>
              </a:ext>
            </a:extLst>
          </p:cNvPr>
          <p:cNvSpPr txBox="1">
            <a:spLocks noChangeArrowheads="1"/>
          </p:cNvSpPr>
          <p:nvPr/>
        </p:nvSpPr>
        <p:spPr bwMode="auto">
          <a:xfrm>
            <a:off x="6232525" y="3078163"/>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lgn="ctr">
              <a:spcBef>
                <a:spcPct val="0"/>
              </a:spcBef>
              <a:buFontTx/>
              <a:buNone/>
            </a:pPr>
            <a:endParaRPr lang="en-US" altLang="en-US" sz="2400" dirty="0">
              <a:latin typeface="Times New Roman" panose="02020603050405020304" pitchFamily="18" charset="0"/>
            </a:endParaRPr>
          </a:p>
        </p:txBody>
      </p:sp>
      <p:sp>
        <p:nvSpPr>
          <p:cNvPr id="49166" name="Text Box 16">
            <a:extLst>
              <a:ext uri="{FF2B5EF4-FFF2-40B4-BE49-F238E27FC236}">
                <a16:creationId xmlns:a16="http://schemas.microsoft.com/office/drawing/2014/main" id="{2D2ED218-7C27-B64D-B34A-F935DA07AC06}"/>
              </a:ext>
            </a:extLst>
          </p:cNvPr>
          <p:cNvSpPr txBox="1">
            <a:spLocks noChangeArrowheads="1"/>
          </p:cNvSpPr>
          <p:nvPr/>
        </p:nvSpPr>
        <p:spPr bwMode="auto">
          <a:xfrm>
            <a:off x="6477000" y="3048000"/>
            <a:ext cx="220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lgn="ctr">
              <a:spcBef>
                <a:spcPct val="50000"/>
              </a:spcBef>
              <a:buFontTx/>
              <a:buNone/>
            </a:pPr>
            <a:endParaRPr lang="en-US" altLang="en-US" sz="2400" dirty="0">
              <a:latin typeface="Times New Roman" panose="02020603050405020304" pitchFamily="18" charset="0"/>
            </a:endParaRPr>
          </a:p>
        </p:txBody>
      </p:sp>
      <p:sp>
        <p:nvSpPr>
          <p:cNvPr id="49167" name="Text Box 17">
            <a:extLst>
              <a:ext uri="{FF2B5EF4-FFF2-40B4-BE49-F238E27FC236}">
                <a16:creationId xmlns:a16="http://schemas.microsoft.com/office/drawing/2014/main" id="{53EC8E09-72E2-A748-A67B-5C7DC75991D5}"/>
              </a:ext>
            </a:extLst>
          </p:cNvPr>
          <p:cNvSpPr txBox="1">
            <a:spLocks noChangeArrowheads="1"/>
          </p:cNvSpPr>
          <p:nvPr/>
        </p:nvSpPr>
        <p:spPr bwMode="auto">
          <a:xfrm>
            <a:off x="1488831" y="164185"/>
            <a:ext cx="917916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lgn="ctr">
              <a:spcBef>
                <a:spcPct val="50000"/>
              </a:spcBef>
              <a:buFontTx/>
              <a:buNone/>
            </a:pPr>
            <a:r>
              <a:rPr lang="en-US" altLang="en-US" sz="4400" b="1" dirty="0">
                <a:solidFill>
                  <a:schemeClr val="tx2"/>
                </a:solidFill>
              </a:rPr>
              <a:t>Why Does Abuse Happen?</a:t>
            </a:r>
            <a:endParaRPr lang="en-US" altLang="en-US" sz="4400" b="1" dirty="0">
              <a:solidFill>
                <a:schemeClr val="tx2"/>
              </a:solidFill>
              <a:latin typeface="Times" pitchFamily="2" charset="0"/>
            </a:endParaRPr>
          </a:p>
        </p:txBody>
      </p:sp>
      <p:sp>
        <p:nvSpPr>
          <p:cNvPr id="49168" name="Text Box 18">
            <a:extLst>
              <a:ext uri="{FF2B5EF4-FFF2-40B4-BE49-F238E27FC236}">
                <a16:creationId xmlns:a16="http://schemas.microsoft.com/office/drawing/2014/main" id="{A9E5B72A-8212-6249-8B78-1671042F38F4}"/>
              </a:ext>
            </a:extLst>
          </p:cNvPr>
          <p:cNvSpPr txBox="1">
            <a:spLocks noChangeArrowheads="1"/>
          </p:cNvSpPr>
          <p:nvPr/>
        </p:nvSpPr>
        <p:spPr bwMode="auto">
          <a:xfrm>
            <a:off x="6934200" y="1219200"/>
            <a:ext cx="1219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lgn="ctr">
              <a:spcBef>
                <a:spcPct val="50000"/>
              </a:spcBef>
              <a:buFontTx/>
              <a:buNone/>
            </a:pPr>
            <a:endParaRPr lang="en-US" altLang="en-US" sz="2400" dirty="0">
              <a:latin typeface="Times New Roman" panose="02020603050405020304" pitchFamily="18" charset="0"/>
            </a:endParaRPr>
          </a:p>
        </p:txBody>
      </p:sp>
      <p:sp>
        <p:nvSpPr>
          <p:cNvPr id="49169" name="Text Box 19">
            <a:extLst>
              <a:ext uri="{FF2B5EF4-FFF2-40B4-BE49-F238E27FC236}">
                <a16:creationId xmlns:a16="http://schemas.microsoft.com/office/drawing/2014/main" id="{5FA474B8-8E68-594C-855A-A0D2CDFB4794}"/>
              </a:ext>
            </a:extLst>
          </p:cNvPr>
          <p:cNvSpPr txBox="1">
            <a:spLocks noChangeArrowheads="1"/>
          </p:cNvSpPr>
          <p:nvPr/>
        </p:nvSpPr>
        <p:spPr bwMode="auto">
          <a:xfrm>
            <a:off x="7070725" y="868363"/>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lgn="ctr">
              <a:spcBef>
                <a:spcPct val="0"/>
              </a:spcBef>
              <a:buFontTx/>
              <a:buNone/>
            </a:pPr>
            <a:endParaRPr lang="en-US" altLang="en-US" sz="2400" dirty="0">
              <a:latin typeface="Times New Roman" panose="02020603050405020304" pitchFamily="18" charset="0"/>
            </a:endParaRPr>
          </a:p>
        </p:txBody>
      </p:sp>
      <p:pic>
        <p:nvPicPr>
          <p:cNvPr id="4" name="Picture 3" descr="A person standing in the middle of arrows&#10;&#10;AI-generated content may be incorrect.">
            <a:extLst>
              <a:ext uri="{FF2B5EF4-FFF2-40B4-BE49-F238E27FC236}">
                <a16:creationId xmlns:a16="http://schemas.microsoft.com/office/drawing/2014/main" id="{77409E52-A6A2-608F-D20F-0B69FD57BA1D}"/>
              </a:ext>
            </a:extLst>
          </p:cNvPr>
          <p:cNvPicPr>
            <a:picLocks noChangeAspect="1"/>
          </p:cNvPicPr>
          <p:nvPr/>
        </p:nvPicPr>
        <p:blipFill>
          <a:blip r:embed="rId3"/>
          <a:stretch>
            <a:fillRect/>
          </a:stretch>
        </p:blipFill>
        <p:spPr>
          <a:xfrm>
            <a:off x="1978497" y="2197588"/>
            <a:ext cx="8071437" cy="466041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3517D5-F3BA-13AF-FE81-EC6574C8CF5B}"/>
            </a:ext>
          </a:extLst>
        </p:cNvPr>
        <p:cNvGrpSpPr/>
        <p:nvPr/>
      </p:nvGrpSpPr>
      <p:grpSpPr>
        <a:xfrm>
          <a:off x="0" y="0"/>
          <a:ext cx="0" cy="0"/>
          <a:chOff x="0" y="0"/>
          <a:chExt cx="0" cy="0"/>
        </a:xfrm>
      </p:grpSpPr>
      <p:sp>
        <p:nvSpPr>
          <p:cNvPr id="45057" name="Slide Number Placeholder 6">
            <a:extLst>
              <a:ext uri="{FF2B5EF4-FFF2-40B4-BE49-F238E27FC236}">
                <a16:creationId xmlns:a16="http://schemas.microsoft.com/office/drawing/2014/main" id="{3A882CA0-AFF0-ACAA-DFB7-A2B4148E1531}"/>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spcBef>
                <a:spcPct val="0"/>
              </a:spcBef>
              <a:buFontTx/>
              <a:buNone/>
            </a:pPr>
            <a:fld id="{85EC42F2-0CA9-3649-94D6-0576BAC13A1B}" type="slidenum">
              <a:rPr lang="en-US" altLang="en-US" sz="1400"/>
              <a:pPr>
                <a:spcBef>
                  <a:spcPct val="0"/>
                </a:spcBef>
                <a:buFontTx/>
                <a:buNone/>
              </a:pPr>
              <a:t>4</a:t>
            </a:fld>
            <a:endParaRPr lang="en-US" altLang="en-US" sz="1400" dirty="0"/>
          </a:p>
        </p:txBody>
      </p:sp>
      <p:sp>
        <p:nvSpPr>
          <p:cNvPr id="45060" name="Rectangle 12">
            <a:extLst>
              <a:ext uri="{FF2B5EF4-FFF2-40B4-BE49-F238E27FC236}">
                <a16:creationId xmlns:a16="http://schemas.microsoft.com/office/drawing/2014/main" id="{7DA5B807-3FF9-0560-B57D-2C3314365B31}"/>
              </a:ext>
            </a:extLst>
          </p:cNvPr>
          <p:cNvSpPr>
            <a:spLocks noGrp="1" noChangeArrowheads="1"/>
          </p:cNvSpPr>
          <p:nvPr>
            <p:ph type="title"/>
          </p:nvPr>
        </p:nvSpPr>
        <p:spPr>
          <a:xfrm>
            <a:off x="1524000" y="0"/>
            <a:ext cx="9144000" cy="1066800"/>
          </a:xfrm>
        </p:spPr>
        <p:txBody>
          <a:bodyPr/>
          <a:lstStyle/>
          <a:p>
            <a:pPr eaLnBrk="1" hangingPunct="1"/>
            <a:r>
              <a:rPr lang="en-US" altLang="en-US" b="1" dirty="0">
                <a:ea typeface="ＭＳ Ｐゴシック" panose="020B0600070205080204" pitchFamily="34" charset="-128"/>
              </a:rPr>
              <a:t>Why Does Abuse Happen?</a:t>
            </a:r>
            <a:endParaRPr lang="en-US" altLang="en-US" dirty="0">
              <a:ea typeface="ＭＳ Ｐゴシック" panose="020B0600070205080204" pitchFamily="34" charset="-128"/>
            </a:endParaRPr>
          </a:p>
        </p:txBody>
      </p:sp>
      <p:sp>
        <p:nvSpPr>
          <p:cNvPr id="45061" name="Rectangle 13">
            <a:extLst>
              <a:ext uri="{FF2B5EF4-FFF2-40B4-BE49-F238E27FC236}">
                <a16:creationId xmlns:a16="http://schemas.microsoft.com/office/drawing/2014/main" id="{3E059875-CAA8-BCE6-E0D1-75D4226DD42B}"/>
              </a:ext>
            </a:extLst>
          </p:cNvPr>
          <p:cNvSpPr>
            <a:spLocks noGrp="1" noChangeArrowheads="1"/>
          </p:cNvSpPr>
          <p:nvPr>
            <p:ph type="body" sz="half" idx="1"/>
          </p:nvPr>
        </p:nvSpPr>
        <p:spPr>
          <a:xfrm>
            <a:off x="1664678" y="1066800"/>
            <a:ext cx="4250246" cy="1227306"/>
          </a:xfrm>
        </p:spPr>
        <p:txBody>
          <a:bodyPr/>
          <a:lstStyle/>
          <a:p>
            <a:pPr eaLnBrk="1" hangingPunct="1"/>
            <a:r>
              <a:rPr lang="en-US" altLang="en-US" sz="3200" dirty="0">
                <a:ea typeface="ＭＳ Ｐゴシック" panose="020B0600070205080204" pitchFamily="34" charset="-128"/>
              </a:rPr>
              <a:t>Be careful with strangers….</a:t>
            </a:r>
          </a:p>
        </p:txBody>
      </p:sp>
      <p:sp>
        <p:nvSpPr>
          <p:cNvPr id="45062" name="Rectangle 14">
            <a:extLst>
              <a:ext uri="{FF2B5EF4-FFF2-40B4-BE49-F238E27FC236}">
                <a16:creationId xmlns:a16="http://schemas.microsoft.com/office/drawing/2014/main" id="{19745333-2465-5754-C5C3-6F5130F59D9D}"/>
              </a:ext>
            </a:extLst>
          </p:cNvPr>
          <p:cNvSpPr>
            <a:spLocks noGrp="1" noChangeArrowheads="1"/>
          </p:cNvSpPr>
          <p:nvPr>
            <p:ph type="body" sz="half" idx="2"/>
          </p:nvPr>
        </p:nvSpPr>
        <p:spPr>
          <a:xfrm>
            <a:off x="5969936" y="1085472"/>
            <a:ext cx="4250246" cy="1077036"/>
          </a:xfrm>
        </p:spPr>
        <p:txBody>
          <a:bodyPr/>
          <a:lstStyle/>
          <a:p>
            <a:pPr eaLnBrk="1" hangingPunct="1"/>
            <a:r>
              <a:rPr lang="en-US" altLang="en-US" sz="3200" dirty="0">
                <a:ea typeface="ＭＳ Ｐゴシック" panose="020B0600070205080204" pitchFamily="34" charset="-128"/>
              </a:rPr>
              <a:t>Be careful with everyone!</a:t>
            </a:r>
          </a:p>
          <a:p>
            <a:pPr eaLnBrk="1" hangingPunct="1"/>
            <a:endParaRPr lang="en-US" altLang="en-US" dirty="0">
              <a:ea typeface="ＭＳ Ｐゴシック" panose="020B0600070205080204" pitchFamily="34" charset="-128"/>
            </a:endParaRPr>
          </a:p>
        </p:txBody>
      </p:sp>
      <p:pic>
        <p:nvPicPr>
          <p:cNvPr id="5" name="Picture 4">
            <a:extLst>
              <a:ext uri="{FF2B5EF4-FFF2-40B4-BE49-F238E27FC236}">
                <a16:creationId xmlns:a16="http://schemas.microsoft.com/office/drawing/2014/main" id="{9CC53CDA-7643-386B-482B-1063DBBA4F00}"/>
              </a:ext>
            </a:extLst>
          </p:cNvPr>
          <p:cNvPicPr>
            <a:picLocks noChangeAspect="1"/>
          </p:cNvPicPr>
          <p:nvPr/>
        </p:nvPicPr>
        <p:blipFill>
          <a:blip r:embed="rId3"/>
          <a:stretch>
            <a:fillRect/>
          </a:stretch>
        </p:blipFill>
        <p:spPr>
          <a:xfrm>
            <a:off x="5605657" y="2341489"/>
            <a:ext cx="1650797" cy="1653865"/>
          </a:xfrm>
          <a:prstGeom prst="rect">
            <a:avLst/>
          </a:prstGeom>
        </p:spPr>
      </p:pic>
      <p:pic>
        <p:nvPicPr>
          <p:cNvPr id="7" name="Picture 6">
            <a:extLst>
              <a:ext uri="{FF2B5EF4-FFF2-40B4-BE49-F238E27FC236}">
                <a16:creationId xmlns:a16="http://schemas.microsoft.com/office/drawing/2014/main" id="{04C1F3A1-4530-0B8D-4412-0446E30EFC9E}"/>
              </a:ext>
            </a:extLst>
          </p:cNvPr>
          <p:cNvPicPr>
            <a:picLocks noChangeAspect="1"/>
          </p:cNvPicPr>
          <p:nvPr/>
        </p:nvPicPr>
        <p:blipFill>
          <a:blip r:embed="rId4"/>
          <a:stretch>
            <a:fillRect/>
          </a:stretch>
        </p:blipFill>
        <p:spPr>
          <a:xfrm>
            <a:off x="7301004" y="2341489"/>
            <a:ext cx="3263567" cy="1934797"/>
          </a:xfrm>
          <a:prstGeom prst="rect">
            <a:avLst/>
          </a:prstGeom>
        </p:spPr>
      </p:pic>
      <p:pic>
        <p:nvPicPr>
          <p:cNvPr id="9" name="Picture 8">
            <a:extLst>
              <a:ext uri="{FF2B5EF4-FFF2-40B4-BE49-F238E27FC236}">
                <a16:creationId xmlns:a16="http://schemas.microsoft.com/office/drawing/2014/main" id="{87D2432C-F63E-5D52-C595-4737CB079F7F}"/>
              </a:ext>
            </a:extLst>
          </p:cNvPr>
          <p:cNvPicPr>
            <a:picLocks noChangeAspect="1"/>
          </p:cNvPicPr>
          <p:nvPr/>
        </p:nvPicPr>
        <p:blipFill>
          <a:blip r:embed="rId5"/>
          <a:stretch>
            <a:fillRect/>
          </a:stretch>
        </p:blipFill>
        <p:spPr>
          <a:xfrm>
            <a:off x="6299872" y="4533541"/>
            <a:ext cx="1417546" cy="2034864"/>
          </a:xfrm>
          <a:prstGeom prst="rect">
            <a:avLst/>
          </a:prstGeom>
        </p:spPr>
      </p:pic>
      <p:pic>
        <p:nvPicPr>
          <p:cNvPr id="11" name="Picture 10">
            <a:extLst>
              <a:ext uri="{FF2B5EF4-FFF2-40B4-BE49-F238E27FC236}">
                <a16:creationId xmlns:a16="http://schemas.microsoft.com/office/drawing/2014/main" id="{48E8DFB7-7687-B708-56CC-8E5737E3CDA3}"/>
              </a:ext>
            </a:extLst>
          </p:cNvPr>
          <p:cNvPicPr>
            <a:picLocks noChangeAspect="1"/>
          </p:cNvPicPr>
          <p:nvPr/>
        </p:nvPicPr>
        <p:blipFill>
          <a:blip r:embed="rId6"/>
          <a:stretch>
            <a:fillRect/>
          </a:stretch>
        </p:blipFill>
        <p:spPr>
          <a:xfrm>
            <a:off x="8226425" y="4384213"/>
            <a:ext cx="1606551" cy="2418654"/>
          </a:xfrm>
          <a:prstGeom prst="rect">
            <a:avLst/>
          </a:prstGeom>
        </p:spPr>
      </p:pic>
      <p:pic>
        <p:nvPicPr>
          <p:cNvPr id="3" name="Picture 2" descr="A silhouette of a person standing in a doorway&#10;&#10;AI-generated content may be incorrect.">
            <a:extLst>
              <a:ext uri="{FF2B5EF4-FFF2-40B4-BE49-F238E27FC236}">
                <a16:creationId xmlns:a16="http://schemas.microsoft.com/office/drawing/2014/main" id="{5C6B8B1E-A488-9395-F6B9-CBD17FE2F1C3}"/>
              </a:ext>
            </a:extLst>
          </p:cNvPr>
          <p:cNvPicPr>
            <a:picLocks noChangeAspect="1"/>
          </p:cNvPicPr>
          <p:nvPr/>
        </p:nvPicPr>
        <p:blipFill>
          <a:blip r:embed="rId7"/>
          <a:stretch>
            <a:fillRect/>
          </a:stretch>
        </p:blipFill>
        <p:spPr>
          <a:xfrm>
            <a:off x="2098205" y="2542143"/>
            <a:ext cx="2854180" cy="4197324"/>
          </a:xfrm>
          <a:prstGeom prst="rect">
            <a:avLst/>
          </a:prstGeom>
        </p:spPr>
      </p:pic>
    </p:spTree>
    <p:extLst>
      <p:ext uri="{BB962C8B-B14F-4D97-AF65-F5344CB8AC3E}">
        <p14:creationId xmlns:p14="http://schemas.microsoft.com/office/powerpoint/2010/main" val="35974197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86902C11-EFF5-8B4A-A0BF-7A9855CAF498}"/>
              </a:ext>
            </a:extLst>
          </p:cNvPr>
          <p:cNvSpPr>
            <a:spLocks noGrp="1" noChangeArrowheads="1"/>
          </p:cNvSpPr>
          <p:nvPr>
            <p:ph type="title"/>
          </p:nvPr>
        </p:nvSpPr>
        <p:spPr>
          <a:xfrm>
            <a:off x="1524000" y="0"/>
            <a:ext cx="9144000" cy="1219200"/>
          </a:xfrm>
        </p:spPr>
        <p:txBody>
          <a:bodyPr wrap="square" anchor="ctr">
            <a:normAutofit/>
          </a:bodyPr>
          <a:lstStyle/>
          <a:p>
            <a:pPr eaLnBrk="1" hangingPunct="1"/>
            <a:r>
              <a:rPr lang="en-US" altLang="en-US" b="1" dirty="0"/>
              <a:t>Why Does Abuse Happen?</a:t>
            </a:r>
            <a:endParaRPr lang="en-US" altLang="en-US" dirty="0"/>
          </a:p>
        </p:txBody>
      </p:sp>
      <p:sp>
        <p:nvSpPr>
          <p:cNvPr id="53251" name="Rectangle 3">
            <a:extLst>
              <a:ext uri="{FF2B5EF4-FFF2-40B4-BE49-F238E27FC236}">
                <a16:creationId xmlns:a16="http://schemas.microsoft.com/office/drawing/2014/main" id="{DA16FDB8-032A-8449-B6BC-33273C7C730D}"/>
              </a:ext>
            </a:extLst>
          </p:cNvPr>
          <p:cNvSpPr>
            <a:spLocks noGrp="1" noChangeArrowheads="1"/>
          </p:cNvSpPr>
          <p:nvPr>
            <p:ph sz="half" idx="1"/>
          </p:nvPr>
        </p:nvSpPr>
        <p:spPr>
          <a:xfrm>
            <a:off x="1559170" y="1712685"/>
            <a:ext cx="3571631" cy="2790092"/>
          </a:xfrm>
        </p:spPr>
        <p:txBody>
          <a:bodyPr wrap="square" anchor="t">
            <a:noAutofit/>
          </a:bodyPr>
          <a:lstStyle/>
          <a:p>
            <a:pPr eaLnBrk="1" hangingPunct="1"/>
            <a:r>
              <a:rPr lang="en-US" altLang="en-US" sz="3600" b="1" dirty="0"/>
              <a:t>No help with appropriate relationships.</a:t>
            </a:r>
          </a:p>
        </p:txBody>
      </p:sp>
      <p:sp>
        <p:nvSpPr>
          <p:cNvPr id="53249" name="Slide Number Placeholder 6">
            <a:extLst>
              <a:ext uri="{FF2B5EF4-FFF2-40B4-BE49-F238E27FC236}">
                <a16:creationId xmlns:a16="http://schemas.microsoft.com/office/drawing/2014/main" id="{05502692-5499-0747-9539-021B5DB00468}"/>
              </a:ext>
            </a:extLst>
          </p:cNvPr>
          <p:cNvSpPr>
            <a:spLocks noGrp="1"/>
          </p:cNvSpPr>
          <p:nvPr>
            <p:ph type="sldNum" sz="quarter" idx="12"/>
          </p:nvPr>
        </p:nvSpPr>
        <p:spPr>
          <a:xfrm>
            <a:off x="8077200" y="6248400"/>
            <a:ext cx="19050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ormAutofit/>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spcBef>
                <a:spcPct val="0"/>
              </a:spcBef>
              <a:spcAft>
                <a:spcPts val="600"/>
              </a:spcAft>
              <a:buNone/>
            </a:pPr>
            <a:fld id="{547FEB0F-EAF7-C44F-9576-95ADEB0DBA61}" type="slidenum">
              <a:rPr lang="en-US" altLang="en-US" sz="1400"/>
              <a:pPr>
                <a:spcBef>
                  <a:spcPct val="0"/>
                </a:spcBef>
                <a:spcAft>
                  <a:spcPts val="600"/>
                </a:spcAft>
                <a:buNone/>
              </a:pPr>
              <a:t>5</a:t>
            </a:fld>
            <a:endParaRPr lang="en-US" altLang="en-US" sz="1400"/>
          </a:p>
        </p:txBody>
      </p:sp>
      <p:pic>
        <p:nvPicPr>
          <p:cNvPr id="6" name="Picture 5" descr="A person sitting on a bench&#10;&#10;AI-generated content may be incorrect.">
            <a:extLst>
              <a:ext uri="{FF2B5EF4-FFF2-40B4-BE49-F238E27FC236}">
                <a16:creationId xmlns:a16="http://schemas.microsoft.com/office/drawing/2014/main" id="{EFA918C3-76CD-2823-BF5D-B3148C69CB83}"/>
              </a:ext>
            </a:extLst>
          </p:cNvPr>
          <p:cNvPicPr>
            <a:picLocks noChangeAspect="1"/>
          </p:cNvPicPr>
          <p:nvPr/>
        </p:nvPicPr>
        <p:blipFill>
          <a:blip r:embed="rId3"/>
          <a:stretch>
            <a:fillRect/>
          </a:stretch>
        </p:blipFill>
        <p:spPr>
          <a:xfrm>
            <a:off x="5130800" y="1869554"/>
            <a:ext cx="5537200" cy="3677693"/>
          </a:xfrm>
          <a:prstGeom prst="rect">
            <a:avLst/>
          </a:prstGeom>
        </p:spPr>
      </p:pic>
      <p:pic>
        <p:nvPicPr>
          <p:cNvPr id="2" name="Picture 1">
            <a:extLst>
              <a:ext uri="{FF2B5EF4-FFF2-40B4-BE49-F238E27FC236}">
                <a16:creationId xmlns:a16="http://schemas.microsoft.com/office/drawing/2014/main" id="{EC724432-D323-1748-42E1-BC0974FEEFE5}"/>
              </a:ext>
            </a:extLst>
          </p:cNvPr>
          <p:cNvPicPr>
            <a:picLocks noChangeAspect="1"/>
          </p:cNvPicPr>
          <p:nvPr/>
        </p:nvPicPr>
        <p:blipFill>
          <a:blip r:embed="rId4"/>
          <a:stretch>
            <a:fillRect/>
          </a:stretch>
        </p:blipFill>
        <p:spPr>
          <a:xfrm>
            <a:off x="2018959" y="3708399"/>
            <a:ext cx="1316500" cy="1219876"/>
          </a:xfrm>
          <a:prstGeom prst="rect">
            <a:avLst/>
          </a:prstGeom>
        </p:spPr>
      </p:pic>
      <p:pic>
        <p:nvPicPr>
          <p:cNvPr id="3" name="Picture 2">
            <a:extLst>
              <a:ext uri="{FF2B5EF4-FFF2-40B4-BE49-F238E27FC236}">
                <a16:creationId xmlns:a16="http://schemas.microsoft.com/office/drawing/2014/main" id="{A11AEBBD-BC48-DACD-DCD3-8C1751FC7CE9}"/>
              </a:ext>
            </a:extLst>
          </p:cNvPr>
          <p:cNvPicPr>
            <a:picLocks noChangeAspect="1"/>
          </p:cNvPicPr>
          <p:nvPr/>
        </p:nvPicPr>
        <p:blipFill>
          <a:blip r:embed="rId5"/>
          <a:stretch>
            <a:fillRect/>
          </a:stretch>
        </p:blipFill>
        <p:spPr>
          <a:xfrm>
            <a:off x="3335459" y="5098490"/>
            <a:ext cx="1316500" cy="160711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Number Placeholder 6">
            <a:extLst>
              <a:ext uri="{FF2B5EF4-FFF2-40B4-BE49-F238E27FC236}">
                <a16:creationId xmlns:a16="http://schemas.microsoft.com/office/drawing/2014/main" id="{6CDE39FE-2AD6-3D41-AA64-85B3BAF12F3F}"/>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spcBef>
                <a:spcPct val="0"/>
              </a:spcBef>
              <a:buFontTx/>
              <a:buNone/>
            </a:pPr>
            <a:fld id="{C3C73D2F-F093-3D42-83A8-62E58AB09FE1}" type="slidenum">
              <a:rPr lang="en-US" altLang="en-US" sz="1400"/>
              <a:pPr>
                <a:spcBef>
                  <a:spcPct val="0"/>
                </a:spcBef>
                <a:buFontTx/>
                <a:buNone/>
              </a:pPr>
              <a:t>6</a:t>
            </a:fld>
            <a:endParaRPr lang="en-US" altLang="en-US" sz="1400" dirty="0"/>
          </a:p>
        </p:txBody>
      </p:sp>
      <p:sp>
        <p:nvSpPr>
          <p:cNvPr id="51202" name="Rectangle 2">
            <a:extLst>
              <a:ext uri="{FF2B5EF4-FFF2-40B4-BE49-F238E27FC236}">
                <a16:creationId xmlns:a16="http://schemas.microsoft.com/office/drawing/2014/main" id="{59F621A3-6045-414F-A37D-3E574D6E5B01}"/>
              </a:ext>
            </a:extLst>
          </p:cNvPr>
          <p:cNvSpPr>
            <a:spLocks noGrp="1" noChangeArrowheads="1"/>
          </p:cNvSpPr>
          <p:nvPr>
            <p:ph type="title"/>
          </p:nvPr>
        </p:nvSpPr>
        <p:spPr>
          <a:xfrm>
            <a:off x="1524000" y="16714"/>
            <a:ext cx="9144000" cy="1107496"/>
          </a:xfrm>
        </p:spPr>
        <p:txBody>
          <a:bodyPr/>
          <a:lstStyle/>
          <a:p>
            <a:pPr eaLnBrk="1" hangingPunct="1"/>
            <a:r>
              <a:rPr lang="en-US" altLang="en-US" b="1" dirty="0">
                <a:ea typeface="ＭＳ Ｐゴシック" panose="020B0600070205080204" pitchFamily="34" charset="-128"/>
              </a:rPr>
              <a:t>Why Does Abuse Happen?</a:t>
            </a:r>
            <a:endParaRPr lang="en-US" altLang="en-US" dirty="0">
              <a:ea typeface="ＭＳ Ｐゴシック" panose="020B0600070205080204" pitchFamily="34" charset="-128"/>
            </a:endParaRPr>
          </a:p>
        </p:txBody>
      </p:sp>
      <p:sp>
        <p:nvSpPr>
          <p:cNvPr id="51203" name="Rectangle 3">
            <a:extLst>
              <a:ext uri="{FF2B5EF4-FFF2-40B4-BE49-F238E27FC236}">
                <a16:creationId xmlns:a16="http://schemas.microsoft.com/office/drawing/2014/main" id="{96FB62CC-6636-8643-AC88-3DB55E398C2E}"/>
              </a:ext>
            </a:extLst>
          </p:cNvPr>
          <p:cNvSpPr>
            <a:spLocks noGrp="1" noChangeArrowheads="1"/>
          </p:cNvSpPr>
          <p:nvPr>
            <p:ph type="body" sz="half" idx="1"/>
          </p:nvPr>
        </p:nvSpPr>
        <p:spPr>
          <a:xfrm>
            <a:off x="2286000" y="2365131"/>
            <a:ext cx="3021676" cy="2127738"/>
          </a:xfrm>
        </p:spPr>
        <p:txBody>
          <a:bodyPr/>
          <a:lstStyle/>
          <a:p>
            <a:pPr eaLnBrk="1" hangingPunct="1"/>
            <a:r>
              <a:rPr lang="en-US" altLang="en-US" sz="4000" b="1" dirty="0">
                <a:ea typeface="ＭＳ Ｐゴシック" panose="020B0600070205080204" pitchFamily="34" charset="-128"/>
              </a:rPr>
              <a:t>People don’</a:t>
            </a:r>
            <a:r>
              <a:rPr lang="en-US" altLang="ja-JP" sz="4000" b="1" dirty="0">
                <a:ea typeface="ＭＳ Ｐゴシック" panose="020B0600070205080204" pitchFamily="34" charset="-128"/>
              </a:rPr>
              <a:t>t tell.</a:t>
            </a:r>
          </a:p>
          <a:p>
            <a:pPr marL="0" indent="0">
              <a:buNone/>
            </a:pPr>
            <a:endParaRPr lang="en-US" altLang="ja-JP" sz="3600" dirty="0">
              <a:ea typeface="ＭＳ Ｐゴシック" panose="020B0600070205080204" pitchFamily="34" charset="-128"/>
            </a:endParaRPr>
          </a:p>
        </p:txBody>
      </p:sp>
      <p:pic>
        <p:nvPicPr>
          <p:cNvPr id="3" name="Picture 2" descr="A person with finger on lips&#10;&#10;AI-generated content may be incorrect.">
            <a:extLst>
              <a:ext uri="{FF2B5EF4-FFF2-40B4-BE49-F238E27FC236}">
                <a16:creationId xmlns:a16="http://schemas.microsoft.com/office/drawing/2014/main" id="{66346A37-9BE2-927E-E57F-9BB535029D10}"/>
              </a:ext>
            </a:extLst>
          </p:cNvPr>
          <p:cNvPicPr>
            <a:picLocks noChangeAspect="1"/>
          </p:cNvPicPr>
          <p:nvPr/>
        </p:nvPicPr>
        <p:blipFill>
          <a:blip r:embed="rId3"/>
          <a:stretch>
            <a:fillRect/>
          </a:stretch>
        </p:blipFill>
        <p:spPr>
          <a:xfrm>
            <a:off x="6173594" y="1140924"/>
            <a:ext cx="4135277" cy="5717076"/>
          </a:xfrm>
          <a:prstGeom prst="rect">
            <a:avLst/>
          </a:prstGeom>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3C5CA5-9643-7A7C-0909-F19A935D8B57}"/>
            </a:ext>
          </a:extLst>
        </p:cNvPr>
        <p:cNvGrpSpPr/>
        <p:nvPr/>
      </p:nvGrpSpPr>
      <p:grpSpPr>
        <a:xfrm>
          <a:off x="0" y="0"/>
          <a:ext cx="0" cy="0"/>
          <a:chOff x="0" y="0"/>
          <a:chExt cx="0" cy="0"/>
        </a:xfrm>
      </p:grpSpPr>
      <p:sp>
        <p:nvSpPr>
          <p:cNvPr id="51201" name="Slide Number Placeholder 6">
            <a:extLst>
              <a:ext uri="{FF2B5EF4-FFF2-40B4-BE49-F238E27FC236}">
                <a16:creationId xmlns:a16="http://schemas.microsoft.com/office/drawing/2014/main" id="{F0E43C0C-2FF6-5A53-C05B-093780052C9F}"/>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spcBef>
                <a:spcPct val="0"/>
              </a:spcBef>
              <a:buFontTx/>
              <a:buNone/>
            </a:pPr>
            <a:fld id="{C3C73D2F-F093-3D42-83A8-62E58AB09FE1}" type="slidenum">
              <a:rPr lang="en-US" altLang="en-US" sz="1400"/>
              <a:pPr>
                <a:spcBef>
                  <a:spcPct val="0"/>
                </a:spcBef>
                <a:buFontTx/>
                <a:buNone/>
              </a:pPr>
              <a:t>7</a:t>
            </a:fld>
            <a:endParaRPr lang="en-US" altLang="en-US" sz="1400" dirty="0"/>
          </a:p>
        </p:txBody>
      </p:sp>
      <p:sp>
        <p:nvSpPr>
          <p:cNvPr id="51202" name="Rectangle 2">
            <a:extLst>
              <a:ext uri="{FF2B5EF4-FFF2-40B4-BE49-F238E27FC236}">
                <a16:creationId xmlns:a16="http://schemas.microsoft.com/office/drawing/2014/main" id="{51B8B686-1070-BEF8-B21D-36C6318E30D4}"/>
              </a:ext>
            </a:extLst>
          </p:cNvPr>
          <p:cNvSpPr>
            <a:spLocks noGrp="1" noChangeArrowheads="1"/>
          </p:cNvSpPr>
          <p:nvPr>
            <p:ph type="title"/>
          </p:nvPr>
        </p:nvSpPr>
        <p:spPr>
          <a:xfrm>
            <a:off x="1524000" y="16714"/>
            <a:ext cx="9144000" cy="1354886"/>
          </a:xfrm>
        </p:spPr>
        <p:txBody>
          <a:bodyPr/>
          <a:lstStyle/>
          <a:p>
            <a:pPr eaLnBrk="1" hangingPunct="1"/>
            <a:r>
              <a:rPr lang="en-US" altLang="en-US" b="1" dirty="0">
                <a:ea typeface="ＭＳ Ｐゴシック" panose="020B0600070205080204" pitchFamily="34" charset="-128"/>
              </a:rPr>
              <a:t>Why Does Abuse Happen?</a:t>
            </a:r>
            <a:endParaRPr lang="en-US" altLang="en-US" dirty="0">
              <a:ea typeface="ＭＳ Ｐゴシック" panose="020B0600070205080204" pitchFamily="34" charset="-128"/>
            </a:endParaRPr>
          </a:p>
        </p:txBody>
      </p:sp>
      <p:pic>
        <p:nvPicPr>
          <p:cNvPr id="8" name="Picture 7" descr="A person covering her mouth with her hands&#10;&#10;AI-generated content may be incorrect.">
            <a:extLst>
              <a:ext uri="{FF2B5EF4-FFF2-40B4-BE49-F238E27FC236}">
                <a16:creationId xmlns:a16="http://schemas.microsoft.com/office/drawing/2014/main" id="{8C5CC862-380E-92B4-5AD6-03D429F57D10}"/>
              </a:ext>
            </a:extLst>
          </p:cNvPr>
          <p:cNvPicPr>
            <a:picLocks noChangeAspect="1"/>
          </p:cNvPicPr>
          <p:nvPr/>
        </p:nvPicPr>
        <p:blipFill>
          <a:blip r:embed="rId3"/>
          <a:stretch>
            <a:fillRect/>
          </a:stretch>
        </p:blipFill>
        <p:spPr>
          <a:xfrm>
            <a:off x="4375320" y="1888734"/>
            <a:ext cx="6292681" cy="4191000"/>
          </a:xfrm>
          <a:prstGeom prst="rect">
            <a:avLst/>
          </a:prstGeom>
        </p:spPr>
      </p:pic>
      <p:sp>
        <p:nvSpPr>
          <p:cNvPr id="11" name="Rectangle 3">
            <a:extLst>
              <a:ext uri="{FF2B5EF4-FFF2-40B4-BE49-F238E27FC236}">
                <a16:creationId xmlns:a16="http://schemas.microsoft.com/office/drawing/2014/main" id="{05042F67-18E5-C2F2-926E-C56CE70726C7}"/>
              </a:ext>
            </a:extLst>
          </p:cNvPr>
          <p:cNvSpPr>
            <a:spLocks noGrp="1" noChangeArrowheads="1"/>
          </p:cNvSpPr>
          <p:nvPr>
            <p:ph type="body" sz="half" idx="1"/>
          </p:nvPr>
        </p:nvSpPr>
        <p:spPr>
          <a:xfrm>
            <a:off x="1610138" y="1961280"/>
            <a:ext cx="4518992" cy="1902070"/>
          </a:xfrm>
        </p:spPr>
        <p:txBody>
          <a:bodyPr/>
          <a:lstStyle/>
          <a:p>
            <a:pPr eaLnBrk="1" hangingPunct="1"/>
            <a:r>
              <a:rPr lang="en-US" altLang="en-US" sz="4000" b="1" dirty="0">
                <a:ea typeface="ＭＳ Ｐゴシック" panose="020B0600070205080204" pitchFamily="34" charset="-128"/>
              </a:rPr>
              <a:t>People don’</a:t>
            </a:r>
            <a:r>
              <a:rPr lang="en-US" altLang="ja-JP" sz="4000" b="1" dirty="0">
                <a:ea typeface="ＭＳ Ｐゴシック" panose="020B0600070205080204" pitchFamily="34" charset="-128"/>
              </a:rPr>
              <a:t>t want to lose a relationship.</a:t>
            </a:r>
          </a:p>
          <a:p>
            <a:pPr marL="0" indent="0">
              <a:buNone/>
            </a:pPr>
            <a:endParaRPr lang="en-US" altLang="ja-JP" sz="3600" dirty="0">
              <a:ea typeface="ＭＳ Ｐゴシック" panose="020B0600070205080204" pitchFamily="34" charset="-128"/>
            </a:endParaRPr>
          </a:p>
        </p:txBody>
      </p:sp>
    </p:spTree>
    <p:extLst>
      <p:ext uri="{BB962C8B-B14F-4D97-AF65-F5344CB8AC3E}">
        <p14:creationId xmlns:p14="http://schemas.microsoft.com/office/powerpoint/2010/main" val="3662188378"/>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Number Placeholder 6">
            <a:extLst>
              <a:ext uri="{FF2B5EF4-FFF2-40B4-BE49-F238E27FC236}">
                <a16:creationId xmlns:a16="http://schemas.microsoft.com/office/drawing/2014/main" id="{A4BF8FBC-13B2-7142-9A5C-18EB06F056B0}"/>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spcBef>
                <a:spcPct val="0"/>
              </a:spcBef>
              <a:buFontTx/>
              <a:buNone/>
            </a:pPr>
            <a:fld id="{95E056B6-66C8-BB40-B9E4-ABE5375E2FAD}" type="slidenum">
              <a:rPr lang="en-US" altLang="en-US" sz="1400"/>
              <a:pPr>
                <a:spcBef>
                  <a:spcPct val="0"/>
                </a:spcBef>
                <a:buFontTx/>
                <a:buNone/>
              </a:pPr>
              <a:t>8</a:t>
            </a:fld>
            <a:endParaRPr lang="en-US" altLang="en-US" sz="1400" dirty="0"/>
          </a:p>
        </p:txBody>
      </p:sp>
      <p:sp>
        <p:nvSpPr>
          <p:cNvPr id="55298" name="Rectangle 2">
            <a:extLst>
              <a:ext uri="{FF2B5EF4-FFF2-40B4-BE49-F238E27FC236}">
                <a16:creationId xmlns:a16="http://schemas.microsoft.com/office/drawing/2014/main" id="{49244607-4B6B-824E-B36A-7C46DCFAF37D}"/>
              </a:ext>
            </a:extLst>
          </p:cNvPr>
          <p:cNvSpPr>
            <a:spLocks noGrp="1" noChangeArrowheads="1"/>
          </p:cNvSpPr>
          <p:nvPr>
            <p:ph type="title"/>
          </p:nvPr>
        </p:nvSpPr>
        <p:spPr>
          <a:xfrm>
            <a:off x="1524000" y="0"/>
            <a:ext cx="9144000" cy="838200"/>
          </a:xfrm>
        </p:spPr>
        <p:txBody>
          <a:bodyPr/>
          <a:lstStyle/>
          <a:p>
            <a:pPr eaLnBrk="1" hangingPunct="1"/>
            <a:r>
              <a:rPr lang="en-US" altLang="en-US" b="1" dirty="0">
                <a:ea typeface="ＭＳ Ｐゴシック" panose="020B0600070205080204" pitchFamily="34" charset="-128"/>
              </a:rPr>
              <a:t>Why Does Abuse Happen?</a:t>
            </a:r>
            <a:endParaRPr lang="en-US" altLang="en-US" dirty="0">
              <a:ea typeface="ＭＳ Ｐゴシック" panose="020B0600070205080204" pitchFamily="34" charset="-128"/>
            </a:endParaRPr>
          </a:p>
        </p:txBody>
      </p:sp>
      <p:sp>
        <p:nvSpPr>
          <p:cNvPr id="55299" name="Rectangle 3">
            <a:extLst>
              <a:ext uri="{FF2B5EF4-FFF2-40B4-BE49-F238E27FC236}">
                <a16:creationId xmlns:a16="http://schemas.microsoft.com/office/drawing/2014/main" id="{DACD4AA4-FEC2-E748-932C-7385175433CA}"/>
              </a:ext>
            </a:extLst>
          </p:cNvPr>
          <p:cNvSpPr>
            <a:spLocks noGrp="1" noChangeArrowheads="1"/>
          </p:cNvSpPr>
          <p:nvPr>
            <p:ph type="body" sz="half" idx="1"/>
          </p:nvPr>
        </p:nvSpPr>
        <p:spPr>
          <a:xfrm>
            <a:off x="1742348" y="978926"/>
            <a:ext cx="4449627" cy="4900148"/>
          </a:xfrm>
        </p:spPr>
        <p:txBody>
          <a:bodyPr/>
          <a:lstStyle/>
          <a:p>
            <a:pPr eaLnBrk="1" hangingPunct="1"/>
            <a:r>
              <a:rPr lang="en-US" altLang="en-US" sz="3600" b="1" dirty="0">
                <a:ea typeface="ＭＳ Ｐゴシック" panose="020B0600070205080204" pitchFamily="34" charset="-128"/>
              </a:rPr>
              <a:t>People get tricked.</a:t>
            </a:r>
          </a:p>
        </p:txBody>
      </p:sp>
      <p:pic>
        <p:nvPicPr>
          <p:cNvPr id="11" name="Picture 10" descr="A person sitting on a couch with his hands up&#10;&#10;AI-generated content may be incorrect.">
            <a:extLst>
              <a:ext uri="{FF2B5EF4-FFF2-40B4-BE49-F238E27FC236}">
                <a16:creationId xmlns:a16="http://schemas.microsoft.com/office/drawing/2014/main" id="{EBC3B4E1-ADC0-CD7B-E5CC-3307FA853908}"/>
              </a:ext>
            </a:extLst>
          </p:cNvPr>
          <p:cNvPicPr>
            <a:picLocks noChangeAspect="1"/>
          </p:cNvPicPr>
          <p:nvPr/>
        </p:nvPicPr>
        <p:blipFill>
          <a:blip r:embed="rId3"/>
          <a:stretch>
            <a:fillRect/>
          </a:stretch>
        </p:blipFill>
        <p:spPr>
          <a:xfrm>
            <a:off x="6471525" y="4227861"/>
            <a:ext cx="2906617" cy="2589531"/>
          </a:xfrm>
          <a:prstGeom prst="rect">
            <a:avLst/>
          </a:prstGeom>
        </p:spPr>
      </p:pic>
      <p:pic>
        <p:nvPicPr>
          <p:cNvPr id="12" name="Picture 11" descr="A cartoon of a person holding a mask and a person holding money&#10;&#10;AI-generated content may be incorrect.">
            <a:extLst>
              <a:ext uri="{FF2B5EF4-FFF2-40B4-BE49-F238E27FC236}">
                <a16:creationId xmlns:a16="http://schemas.microsoft.com/office/drawing/2014/main" id="{5CFC037D-13E4-D19E-1F43-060FD41B0D95}"/>
              </a:ext>
            </a:extLst>
          </p:cNvPr>
          <p:cNvPicPr>
            <a:picLocks noChangeAspect="1"/>
          </p:cNvPicPr>
          <p:nvPr/>
        </p:nvPicPr>
        <p:blipFill>
          <a:blip r:embed="rId4"/>
          <a:stretch>
            <a:fillRect/>
          </a:stretch>
        </p:blipFill>
        <p:spPr>
          <a:xfrm>
            <a:off x="5715000" y="1159930"/>
            <a:ext cx="3951356" cy="2696772"/>
          </a:xfrm>
          <a:prstGeom prst="rect">
            <a:avLst/>
          </a:prstGeom>
        </p:spPr>
      </p:pic>
      <p:pic>
        <p:nvPicPr>
          <p:cNvPr id="14" name="Picture 13" descr="A person holding a phone&#10;&#10;AI-generated content may be incorrect.">
            <a:extLst>
              <a:ext uri="{FF2B5EF4-FFF2-40B4-BE49-F238E27FC236}">
                <a16:creationId xmlns:a16="http://schemas.microsoft.com/office/drawing/2014/main" id="{14841728-8B1A-7D33-717E-6D8CCA6E0BD6}"/>
              </a:ext>
            </a:extLst>
          </p:cNvPr>
          <p:cNvPicPr>
            <a:picLocks noChangeAspect="1"/>
          </p:cNvPicPr>
          <p:nvPr/>
        </p:nvPicPr>
        <p:blipFill>
          <a:blip r:embed="rId5"/>
          <a:stretch>
            <a:fillRect/>
          </a:stretch>
        </p:blipFill>
        <p:spPr>
          <a:xfrm>
            <a:off x="1862181" y="2362201"/>
            <a:ext cx="3391939" cy="4388807"/>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810B3B-E7D6-2530-5044-C6A8C1B294F9}"/>
            </a:ext>
          </a:extLst>
        </p:cNvPr>
        <p:cNvGrpSpPr/>
        <p:nvPr/>
      </p:nvGrpSpPr>
      <p:grpSpPr>
        <a:xfrm>
          <a:off x="0" y="0"/>
          <a:ext cx="0" cy="0"/>
          <a:chOff x="0" y="0"/>
          <a:chExt cx="0" cy="0"/>
        </a:xfrm>
      </p:grpSpPr>
      <p:sp>
        <p:nvSpPr>
          <p:cNvPr id="55297" name="Slide Number Placeholder 6">
            <a:extLst>
              <a:ext uri="{FF2B5EF4-FFF2-40B4-BE49-F238E27FC236}">
                <a16:creationId xmlns:a16="http://schemas.microsoft.com/office/drawing/2014/main" id="{4A333CE2-48EA-41FC-5E1A-9375AF0030A9}"/>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Geneva" panose="020B050303040404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Geneva" panose="020B050303040404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Geneva" panose="020B050303040404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Geneva" panose="020B0503030404040204" pitchFamily="34" charset="0"/>
                <a:ea typeface="ＭＳ Ｐゴシック" panose="020B0600070205080204" pitchFamily="34" charset="-128"/>
              </a:defRPr>
            </a:lvl9pPr>
          </a:lstStyle>
          <a:p>
            <a:pPr>
              <a:spcBef>
                <a:spcPct val="0"/>
              </a:spcBef>
              <a:buFontTx/>
              <a:buNone/>
            </a:pPr>
            <a:fld id="{95E056B6-66C8-BB40-B9E4-ABE5375E2FAD}" type="slidenum">
              <a:rPr lang="en-US" altLang="en-US" sz="1400"/>
              <a:pPr>
                <a:spcBef>
                  <a:spcPct val="0"/>
                </a:spcBef>
                <a:buFontTx/>
                <a:buNone/>
              </a:pPr>
              <a:t>9</a:t>
            </a:fld>
            <a:endParaRPr lang="en-US" altLang="en-US" sz="1400" dirty="0"/>
          </a:p>
        </p:txBody>
      </p:sp>
      <p:sp>
        <p:nvSpPr>
          <p:cNvPr id="55298" name="Rectangle 2">
            <a:extLst>
              <a:ext uri="{FF2B5EF4-FFF2-40B4-BE49-F238E27FC236}">
                <a16:creationId xmlns:a16="http://schemas.microsoft.com/office/drawing/2014/main" id="{6AAD3EF2-185A-F823-859E-E9C2AA9F48A2}"/>
              </a:ext>
            </a:extLst>
          </p:cNvPr>
          <p:cNvSpPr>
            <a:spLocks noGrp="1" noChangeArrowheads="1"/>
          </p:cNvSpPr>
          <p:nvPr>
            <p:ph type="title"/>
          </p:nvPr>
        </p:nvSpPr>
        <p:spPr>
          <a:xfrm>
            <a:off x="1524000" y="0"/>
            <a:ext cx="9144000" cy="1143000"/>
          </a:xfrm>
        </p:spPr>
        <p:txBody>
          <a:bodyPr/>
          <a:lstStyle/>
          <a:p>
            <a:pPr eaLnBrk="1" hangingPunct="1"/>
            <a:r>
              <a:rPr lang="en-US" altLang="en-US" b="1" dirty="0">
                <a:ea typeface="ＭＳ Ｐゴシック" panose="020B0600070205080204" pitchFamily="34" charset="-128"/>
              </a:rPr>
              <a:t>Why Does Abuse Happen?</a:t>
            </a:r>
            <a:endParaRPr lang="en-US" altLang="en-US" dirty="0">
              <a:ea typeface="ＭＳ Ｐゴシック" panose="020B0600070205080204" pitchFamily="34" charset="-128"/>
            </a:endParaRPr>
          </a:p>
        </p:txBody>
      </p:sp>
      <p:sp>
        <p:nvSpPr>
          <p:cNvPr id="55299" name="Rectangle 3">
            <a:extLst>
              <a:ext uri="{FF2B5EF4-FFF2-40B4-BE49-F238E27FC236}">
                <a16:creationId xmlns:a16="http://schemas.microsoft.com/office/drawing/2014/main" id="{2B02D352-BECA-70AA-F57F-7D2FA7AC93D1}"/>
              </a:ext>
            </a:extLst>
          </p:cNvPr>
          <p:cNvSpPr>
            <a:spLocks noGrp="1" noChangeArrowheads="1"/>
          </p:cNvSpPr>
          <p:nvPr>
            <p:ph type="body" sz="half" idx="1"/>
          </p:nvPr>
        </p:nvSpPr>
        <p:spPr>
          <a:xfrm>
            <a:off x="1664960" y="1201828"/>
            <a:ext cx="5002197" cy="1942070"/>
          </a:xfrm>
        </p:spPr>
        <p:txBody>
          <a:bodyPr/>
          <a:lstStyle/>
          <a:p>
            <a:pPr eaLnBrk="1" hangingPunct="1"/>
            <a:r>
              <a:rPr lang="en-US" altLang="en-US" sz="3600" b="1" dirty="0">
                <a:ea typeface="ＭＳ Ｐゴシック" panose="020B0600070205080204" pitchFamily="34" charset="-128"/>
              </a:rPr>
              <a:t>Internet  </a:t>
            </a:r>
          </a:p>
          <a:p>
            <a:pPr eaLnBrk="1" hangingPunct="1"/>
            <a:r>
              <a:rPr lang="en-US" altLang="en-US" sz="3600" b="1" dirty="0">
                <a:ea typeface="ＭＳ Ｐゴシック" panose="020B0600070205080204" pitchFamily="34" charset="-128"/>
              </a:rPr>
              <a:t>Artificial Intelligence (AI)</a:t>
            </a:r>
          </a:p>
        </p:txBody>
      </p:sp>
      <p:pic>
        <p:nvPicPr>
          <p:cNvPr id="6" name="Picture 5" descr="A person kissing another person's face&#10;&#10;AI-generated content may be incorrect.">
            <a:extLst>
              <a:ext uri="{FF2B5EF4-FFF2-40B4-BE49-F238E27FC236}">
                <a16:creationId xmlns:a16="http://schemas.microsoft.com/office/drawing/2014/main" id="{8BC2F821-7103-9BB5-2C3E-E341F356E4D4}"/>
              </a:ext>
            </a:extLst>
          </p:cNvPr>
          <p:cNvPicPr>
            <a:picLocks noChangeAspect="1"/>
          </p:cNvPicPr>
          <p:nvPr/>
        </p:nvPicPr>
        <p:blipFill>
          <a:blip r:embed="rId3"/>
          <a:stretch>
            <a:fillRect/>
          </a:stretch>
        </p:blipFill>
        <p:spPr>
          <a:xfrm>
            <a:off x="1640245" y="3202726"/>
            <a:ext cx="4436278" cy="3684106"/>
          </a:xfrm>
          <a:prstGeom prst="rect">
            <a:avLst/>
          </a:prstGeom>
        </p:spPr>
      </p:pic>
      <p:pic>
        <p:nvPicPr>
          <p:cNvPr id="8" name="Picture 7" descr="A person holding a computer&#10;&#10;AI-generated content may be incorrect.">
            <a:extLst>
              <a:ext uri="{FF2B5EF4-FFF2-40B4-BE49-F238E27FC236}">
                <a16:creationId xmlns:a16="http://schemas.microsoft.com/office/drawing/2014/main" id="{CD1B3FA1-B976-36E5-47A4-1376E299D4F7}"/>
              </a:ext>
            </a:extLst>
          </p:cNvPr>
          <p:cNvPicPr>
            <a:picLocks noChangeAspect="1"/>
          </p:cNvPicPr>
          <p:nvPr/>
        </p:nvPicPr>
        <p:blipFill>
          <a:blip r:embed="rId4"/>
          <a:stretch>
            <a:fillRect/>
          </a:stretch>
        </p:blipFill>
        <p:spPr>
          <a:xfrm>
            <a:off x="6545420" y="4092832"/>
            <a:ext cx="3987800" cy="2794000"/>
          </a:xfrm>
          <a:prstGeom prst="rect">
            <a:avLst/>
          </a:prstGeom>
        </p:spPr>
      </p:pic>
      <p:pic>
        <p:nvPicPr>
          <p:cNvPr id="9" name="Picture 8">
            <a:extLst>
              <a:ext uri="{FF2B5EF4-FFF2-40B4-BE49-F238E27FC236}">
                <a16:creationId xmlns:a16="http://schemas.microsoft.com/office/drawing/2014/main" id="{D4545046-6D77-A154-558E-C322B6A12222}"/>
              </a:ext>
            </a:extLst>
          </p:cNvPr>
          <p:cNvPicPr>
            <a:picLocks noChangeAspect="1"/>
          </p:cNvPicPr>
          <p:nvPr/>
        </p:nvPicPr>
        <p:blipFill>
          <a:blip r:embed="rId5"/>
          <a:stretch>
            <a:fillRect/>
          </a:stretch>
        </p:blipFill>
        <p:spPr>
          <a:xfrm>
            <a:off x="6978059" y="959261"/>
            <a:ext cx="3004142" cy="2991929"/>
          </a:xfrm>
          <a:prstGeom prst="rect">
            <a:avLst/>
          </a:prstGeom>
        </p:spPr>
      </p:pic>
    </p:spTree>
    <p:extLst>
      <p:ext uri="{BB962C8B-B14F-4D97-AF65-F5344CB8AC3E}">
        <p14:creationId xmlns:p14="http://schemas.microsoft.com/office/powerpoint/2010/main" val="1233082845"/>
      </p:ext>
    </p:extLst>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2600</Words>
  <Application>Microsoft Macintosh PowerPoint</Application>
  <PresentationFormat>Widescreen</PresentationFormat>
  <Paragraphs>235</Paragraphs>
  <Slides>16</Slides>
  <Notes>16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16</vt:i4>
      </vt:variant>
    </vt:vector>
  </HeadingPairs>
  <TitlesOfParts>
    <vt:vector size="25" baseType="lpstr">
      <vt:lpstr>ＭＳ Ｐゴシック</vt:lpstr>
      <vt:lpstr>Arial</vt:lpstr>
      <vt:lpstr>Calibri</vt:lpstr>
      <vt:lpstr>Calibri Light</vt:lpstr>
      <vt:lpstr>Garamond</vt:lpstr>
      <vt:lpstr>Montserrat</vt:lpstr>
      <vt:lpstr>Times</vt:lpstr>
      <vt:lpstr>Times New Roman</vt:lpstr>
      <vt:lpstr>Office Theme</vt:lpstr>
      <vt:lpstr>Why Does Abuse Happen?</vt:lpstr>
      <vt:lpstr>Why Does Abuse Happen?</vt:lpstr>
      <vt:lpstr>Following Directions</vt:lpstr>
      <vt:lpstr>Why Does Abuse Happen?</vt:lpstr>
      <vt:lpstr>Why Does Abuse Happen?</vt:lpstr>
      <vt:lpstr>Why Does Abuse Happen?</vt:lpstr>
      <vt:lpstr>Why Does Abuse Happen?</vt:lpstr>
      <vt:lpstr>Why Does Abuse Happen?</vt:lpstr>
      <vt:lpstr>Why Does Abuse Happen?</vt:lpstr>
      <vt:lpstr>We are  wonderful human beings!</vt:lpstr>
      <vt:lpstr>We have a responsibility to report abuse.</vt:lpstr>
      <vt:lpstr>Make good choices  about relationships.</vt:lpstr>
      <vt:lpstr>Everyone should be safe.</vt:lpstr>
      <vt:lpstr>Self-Determination</vt:lpstr>
      <vt:lpstr>Activity:  Education is Power</vt:lpstr>
      <vt:lpstr>Saying No!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Stacey Hoffman</dc:creator>
  <cp:lastModifiedBy>Stacey Hoffman</cp:lastModifiedBy>
  <cp:revision>4</cp:revision>
  <dcterms:created xsi:type="dcterms:W3CDTF">2025-10-16T21:31:56Z</dcterms:created>
  <dcterms:modified xsi:type="dcterms:W3CDTF">2025-10-16T22:28:50Z</dcterms:modified>
</cp:coreProperties>
</file>